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D9C37E-2BEE-4540-9E3E-1B63B766BD4A}" v="3" dt="2024-06-18T17:43:53.762"/>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7943" autoAdjust="0"/>
  </p:normalViewPr>
  <p:slideViewPr>
    <p:cSldViewPr snapToGrid="0" snapToObjects="1">
      <p:cViewPr varScale="1">
        <p:scale>
          <a:sx n="140" d="100"/>
          <a:sy n="140" d="100"/>
        </p:scale>
        <p:origin x="684" y="11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on Catanzariti" userId="2d8c776338ae0980" providerId="LiveId" clId="{F3DA9707-FDD0-4669-9D1E-EA7E2AF7980B}"/>
    <pc:docChg chg="undo custSel modSld">
      <pc:chgData name="Leon Catanzariti" userId="2d8c776338ae0980" providerId="LiveId" clId="{F3DA9707-FDD0-4669-9D1E-EA7E2AF7980B}" dt="2024-06-14T20:35:14.355" v="8616" actId="1076"/>
      <pc:docMkLst>
        <pc:docMk/>
      </pc:docMkLst>
      <pc:sldChg chg="modSp mod">
        <pc:chgData name="Leon Catanzariti" userId="2d8c776338ae0980" providerId="LiveId" clId="{F3DA9707-FDD0-4669-9D1E-EA7E2AF7980B}" dt="2024-06-10T17:59:58.976" v="1980" actId="1076"/>
        <pc:sldMkLst>
          <pc:docMk/>
          <pc:sldMk cId="1553432724" sldId="262"/>
        </pc:sldMkLst>
        <pc:spChg chg="mod">
          <ac:chgData name="Leon Catanzariti" userId="2d8c776338ae0980" providerId="LiveId" clId="{F3DA9707-FDD0-4669-9D1E-EA7E2AF7980B}" dt="2024-06-10T17:59:41.756" v="1979" actId="1076"/>
          <ac:spMkLst>
            <pc:docMk/>
            <pc:sldMk cId="1553432724" sldId="262"/>
            <ac:spMk id="7" creationId="{0BFEC426-B615-E549-83E5-140FD588BC64}"/>
          </ac:spMkLst>
        </pc:spChg>
        <pc:spChg chg="mod">
          <ac:chgData name="Leon Catanzariti" userId="2d8c776338ae0980" providerId="LiveId" clId="{F3DA9707-FDD0-4669-9D1E-EA7E2AF7980B}" dt="2024-06-10T17:59:58.976" v="1980" actId="1076"/>
          <ac:spMkLst>
            <pc:docMk/>
            <pc:sldMk cId="1553432724" sldId="262"/>
            <ac:spMk id="13" creationId="{13C62649-0825-4926-8E2A-2EBCCFE00ECC}"/>
          </ac:spMkLst>
        </pc:spChg>
      </pc:sldChg>
      <pc:sldChg chg="modSp mod">
        <pc:chgData name="Leon Catanzariti" userId="2d8c776338ae0980" providerId="LiveId" clId="{F3DA9707-FDD0-4669-9D1E-EA7E2AF7980B}" dt="2024-06-10T14:03:27.190" v="1850" actId="20577"/>
        <pc:sldMkLst>
          <pc:docMk/>
          <pc:sldMk cId="3288665831" sldId="263"/>
        </pc:sldMkLst>
        <pc:spChg chg="mod">
          <ac:chgData name="Leon Catanzariti" userId="2d8c776338ae0980" providerId="LiveId" clId="{F3DA9707-FDD0-4669-9D1E-EA7E2AF7980B}" dt="2024-06-10T14:03:27.190" v="1850" actId="20577"/>
          <ac:spMkLst>
            <pc:docMk/>
            <pc:sldMk cId="3288665831" sldId="263"/>
            <ac:spMk id="5" creationId="{1B07C49E-AFFC-EC46-8930-E4D428F5F943}"/>
          </ac:spMkLst>
        </pc:spChg>
      </pc:sldChg>
      <pc:sldChg chg="addSp delSp modSp mod">
        <pc:chgData name="Leon Catanzariti" userId="2d8c776338ae0980" providerId="LiveId" clId="{F3DA9707-FDD0-4669-9D1E-EA7E2AF7980B}" dt="2024-06-11T18:11:14.351" v="3851" actId="14100"/>
        <pc:sldMkLst>
          <pc:docMk/>
          <pc:sldMk cId="2987552906" sldId="264"/>
        </pc:sldMkLst>
        <pc:spChg chg="add del mod">
          <ac:chgData name="Leon Catanzariti" userId="2d8c776338ae0980" providerId="LiveId" clId="{F3DA9707-FDD0-4669-9D1E-EA7E2AF7980B}" dt="2024-06-11T15:12:19.444" v="3161" actId="478"/>
          <ac:spMkLst>
            <pc:docMk/>
            <pc:sldMk cId="2987552906" sldId="264"/>
            <ac:spMk id="2" creationId="{50541442-ED8A-9F81-19F0-58E1FDED7B5B}"/>
          </ac:spMkLst>
        </pc:spChg>
        <pc:spChg chg="add del mod">
          <ac:chgData name="Leon Catanzariti" userId="2d8c776338ae0980" providerId="LiveId" clId="{F3DA9707-FDD0-4669-9D1E-EA7E2AF7980B}" dt="2024-06-11T15:12:15.335" v="3159" actId="478"/>
          <ac:spMkLst>
            <pc:docMk/>
            <pc:sldMk cId="2987552906" sldId="264"/>
            <ac:spMk id="3" creationId="{C8B6A057-117B-5D4E-F868-B0908AECCBC6}"/>
          </ac:spMkLst>
        </pc:spChg>
        <pc:spChg chg="mod">
          <ac:chgData name="Leon Catanzariti" userId="2d8c776338ae0980" providerId="LiveId" clId="{F3DA9707-FDD0-4669-9D1E-EA7E2AF7980B}" dt="2024-06-11T15:16:23.549" v="3174" actId="14100"/>
          <ac:spMkLst>
            <pc:docMk/>
            <pc:sldMk cId="2987552906" sldId="264"/>
            <ac:spMk id="5" creationId="{1B07C49E-AFFC-EC46-8930-E4D428F5F943}"/>
          </ac:spMkLst>
        </pc:spChg>
        <pc:spChg chg="add del mod">
          <ac:chgData name="Leon Catanzariti" userId="2d8c776338ae0980" providerId="LiveId" clId="{F3DA9707-FDD0-4669-9D1E-EA7E2AF7980B}" dt="2024-06-11T15:12:14.599" v="3158" actId="478"/>
          <ac:spMkLst>
            <pc:docMk/>
            <pc:sldMk cId="2987552906" sldId="264"/>
            <ac:spMk id="6" creationId="{6143AA9B-7D75-5CEC-500A-705362C41C05}"/>
          </ac:spMkLst>
        </pc:spChg>
        <pc:spChg chg="add del mod">
          <ac:chgData name="Leon Catanzariti" userId="2d8c776338ae0980" providerId="LiveId" clId="{F3DA9707-FDD0-4669-9D1E-EA7E2AF7980B}" dt="2024-06-11T15:12:13.820" v="3157" actId="478"/>
          <ac:spMkLst>
            <pc:docMk/>
            <pc:sldMk cId="2987552906" sldId="264"/>
            <ac:spMk id="7" creationId="{69846586-57DA-3984-2BDB-C2974AB4F571}"/>
          </ac:spMkLst>
        </pc:spChg>
        <pc:spChg chg="add del mod">
          <ac:chgData name="Leon Catanzariti" userId="2d8c776338ae0980" providerId="LiveId" clId="{F3DA9707-FDD0-4669-9D1E-EA7E2AF7980B}" dt="2024-06-11T15:12:12.852" v="3156" actId="478"/>
          <ac:spMkLst>
            <pc:docMk/>
            <pc:sldMk cId="2987552906" sldId="264"/>
            <ac:spMk id="9" creationId="{B1CEE583-9D90-6696-5B0C-7840E46D9990}"/>
          </ac:spMkLst>
        </pc:spChg>
        <pc:spChg chg="add mod">
          <ac:chgData name="Leon Catanzariti" userId="2d8c776338ae0980" providerId="LiveId" clId="{F3DA9707-FDD0-4669-9D1E-EA7E2AF7980B}" dt="2024-06-11T18:11:14.351" v="3851" actId="14100"/>
          <ac:spMkLst>
            <pc:docMk/>
            <pc:sldMk cId="2987552906" sldId="264"/>
            <ac:spMk id="11" creationId="{35B0F9D2-C2AF-3D75-B724-19320753A49F}"/>
          </ac:spMkLst>
        </pc:spChg>
      </pc:sldChg>
      <pc:sldChg chg="addSp modSp mod">
        <pc:chgData name="Leon Catanzariti" userId="2d8c776338ae0980" providerId="LiveId" clId="{F3DA9707-FDD0-4669-9D1E-EA7E2AF7980B}" dt="2024-06-11T18:11:44.951" v="3853" actId="207"/>
        <pc:sldMkLst>
          <pc:docMk/>
          <pc:sldMk cId="1578726356" sldId="265"/>
        </pc:sldMkLst>
        <pc:spChg chg="mod">
          <ac:chgData name="Leon Catanzariti" userId="2d8c776338ae0980" providerId="LiveId" clId="{F3DA9707-FDD0-4669-9D1E-EA7E2AF7980B}" dt="2024-06-11T18:08:06.494" v="3841" actId="1076"/>
          <ac:spMkLst>
            <pc:docMk/>
            <pc:sldMk cId="1578726356" sldId="265"/>
            <ac:spMk id="5" creationId="{1B07C49E-AFFC-EC46-8930-E4D428F5F943}"/>
          </ac:spMkLst>
        </pc:spChg>
        <pc:spChg chg="add mod">
          <ac:chgData name="Leon Catanzariti" userId="2d8c776338ae0980" providerId="LiveId" clId="{F3DA9707-FDD0-4669-9D1E-EA7E2AF7980B}" dt="2024-06-11T18:11:44.951" v="3853" actId="207"/>
          <ac:spMkLst>
            <pc:docMk/>
            <pc:sldMk cId="1578726356" sldId="265"/>
            <ac:spMk id="6" creationId="{297200F6-84B6-6D75-7552-6B2858F2A00B}"/>
          </ac:spMkLst>
        </pc:spChg>
      </pc:sldChg>
      <pc:sldChg chg="addSp delSp modSp mod">
        <pc:chgData name="Leon Catanzariti" userId="2d8c776338ae0980" providerId="LiveId" clId="{F3DA9707-FDD0-4669-9D1E-EA7E2AF7980B}" dt="2024-06-11T18:46:27.279" v="4272"/>
        <pc:sldMkLst>
          <pc:docMk/>
          <pc:sldMk cId="779971636" sldId="266"/>
        </pc:sldMkLst>
        <pc:spChg chg="add mod">
          <ac:chgData name="Leon Catanzariti" userId="2d8c776338ae0980" providerId="LiveId" clId="{F3DA9707-FDD0-4669-9D1E-EA7E2AF7980B}" dt="2024-06-11T18:43:50.247" v="4271" actId="1076"/>
          <ac:spMkLst>
            <pc:docMk/>
            <pc:sldMk cId="779971636" sldId="266"/>
            <ac:spMk id="2" creationId="{CB91670E-9480-206E-F87B-2E355E4E3176}"/>
          </ac:spMkLst>
        </pc:spChg>
        <pc:spChg chg="del mod">
          <ac:chgData name="Leon Catanzariti" userId="2d8c776338ae0980" providerId="LiveId" clId="{F3DA9707-FDD0-4669-9D1E-EA7E2AF7980B}" dt="2024-06-11T18:33:42.772" v="3855" actId="478"/>
          <ac:spMkLst>
            <pc:docMk/>
            <pc:sldMk cId="779971636" sldId="266"/>
            <ac:spMk id="5" creationId="{1B07C49E-AFFC-EC46-8930-E4D428F5F943}"/>
          </ac:spMkLst>
        </pc:spChg>
        <pc:spChg chg="add mod">
          <ac:chgData name="Leon Catanzariti" userId="2d8c776338ae0980" providerId="LiveId" clId="{F3DA9707-FDD0-4669-9D1E-EA7E2AF7980B}" dt="2024-06-11T18:46:27.279" v="4272"/>
          <ac:spMkLst>
            <pc:docMk/>
            <pc:sldMk cId="779971636" sldId="266"/>
            <ac:spMk id="6" creationId="{28850BCD-1E49-8E4A-7CFB-A22C1078B1E5}"/>
          </ac:spMkLst>
        </pc:spChg>
      </pc:sldChg>
      <pc:sldChg chg="addSp delSp modSp mod">
        <pc:chgData name="Leon Catanzariti" userId="2d8c776338ae0980" providerId="LiveId" clId="{F3DA9707-FDD0-4669-9D1E-EA7E2AF7980B}" dt="2024-06-12T18:47:40.506" v="6015" actId="20577"/>
        <pc:sldMkLst>
          <pc:docMk/>
          <pc:sldMk cId="3865605948" sldId="269"/>
        </pc:sldMkLst>
        <pc:spChg chg="del mod">
          <ac:chgData name="Leon Catanzariti" userId="2d8c776338ae0980" providerId="LiveId" clId="{F3DA9707-FDD0-4669-9D1E-EA7E2AF7980B}" dt="2024-06-11T18:49:37.603" v="4280" actId="478"/>
          <ac:spMkLst>
            <pc:docMk/>
            <pc:sldMk cId="3865605948" sldId="269"/>
            <ac:spMk id="3" creationId="{373827F3-F386-AA4E-80ED-D86DEF8C158D}"/>
          </ac:spMkLst>
        </pc:spChg>
        <pc:spChg chg="add mod">
          <ac:chgData name="Leon Catanzariti" userId="2d8c776338ae0980" providerId="LiveId" clId="{F3DA9707-FDD0-4669-9D1E-EA7E2AF7980B}" dt="2024-06-12T18:47:40.506" v="6015" actId="20577"/>
          <ac:spMkLst>
            <pc:docMk/>
            <pc:sldMk cId="3865605948" sldId="269"/>
            <ac:spMk id="7" creationId="{C4C28620-E742-3DBC-8CBB-98D6F0026C01}"/>
          </ac:spMkLst>
        </pc:spChg>
        <pc:picChg chg="add mod">
          <ac:chgData name="Leon Catanzariti" userId="2d8c776338ae0980" providerId="LiveId" clId="{F3DA9707-FDD0-4669-9D1E-EA7E2AF7980B}" dt="2024-06-12T18:46:56.961" v="6008" actId="14100"/>
          <ac:picMkLst>
            <pc:docMk/>
            <pc:sldMk cId="3865605948" sldId="269"/>
            <ac:picMk id="6" creationId="{54DAF401-2F4C-2D7A-BF60-CF6117D85422}"/>
          </ac:picMkLst>
        </pc:picChg>
      </pc:sldChg>
      <pc:sldChg chg="addSp modSp mod">
        <pc:chgData name="Leon Catanzariti" userId="2d8c776338ae0980" providerId="LiveId" clId="{F3DA9707-FDD0-4669-9D1E-EA7E2AF7980B}" dt="2024-06-12T19:50:16.554" v="6464" actId="1076"/>
        <pc:sldMkLst>
          <pc:docMk/>
          <pc:sldMk cId="2727850971" sldId="270"/>
        </pc:sldMkLst>
        <pc:spChg chg="mod">
          <ac:chgData name="Leon Catanzariti" userId="2d8c776338ae0980" providerId="LiveId" clId="{F3DA9707-FDD0-4669-9D1E-EA7E2AF7980B}" dt="2024-06-12T19:50:01.613" v="6461" actId="14100"/>
          <ac:spMkLst>
            <pc:docMk/>
            <pc:sldMk cId="2727850971" sldId="270"/>
            <ac:spMk id="5" creationId="{1B07C49E-AFFC-EC46-8930-E4D428F5F943}"/>
          </ac:spMkLst>
        </pc:spChg>
        <pc:picChg chg="add mod">
          <ac:chgData name="Leon Catanzariti" userId="2d8c776338ae0980" providerId="LiveId" clId="{F3DA9707-FDD0-4669-9D1E-EA7E2AF7980B}" dt="2024-06-12T19:50:04.039" v="6462" actId="1076"/>
          <ac:picMkLst>
            <pc:docMk/>
            <pc:sldMk cId="2727850971" sldId="270"/>
            <ac:picMk id="6" creationId="{7E961409-2EE9-5961-A44C-CE37DA84108E}"/>
          </ac:picMkLst>
        </pc:picChg>
        <pc:picChg chg="add mod">
          <ac:chgData name="Leon Catanzariti" userId="2d8c776338ae0980" providerId="LiveId" clId="{F3DA9707-FDD0-4669-9D1E-EA7E2AF7980B}" dt="2024-06-12T19:50:16.554" v="6464" actId="1076"/>
          <ac:picMkLst>
            <pc:docMk/>
            <pc:sldMk cId="2727850971" sldId="270"/>
            <ac:picMk id="8" creationId="{0E358421-97CC-FEF7-D82A-B22746F28D83}"/>
          </ac:picMkLst>
        </pc:picChg>
      </pc:sldChg>
      <pc:sldChg chg="addSp modSp mod">
        <pc:chgData name="Leon Catanzariti" userId="2d8c776338ae0980" providerId="LiveId" clId="{F3DA9707-FDD0-4669-9D1E-EA7E2AF7980B}" dt="2024-06-14T20:35:14.355" v="8616" actId="1076"/>
        <pc:sldMkLst>
          <pc:docMk/>
          <pc:sldMk cId="148114319" sldId="276"/>
        </pc:sldMkLst>
        <pc:spChg chg="add mod">
          <ac:chgData name="Leon Catanzariti" userId="2d8c776338ae0980" providerId="LiveId" clId="{F3DA9707-FDD0-4669-9D1E-EA7E2AF7980B}" dt="2024-06-14T20:35:10.909" v="8615" actId="1076"/>
          <ac:spMkLst>
            <pc:docMk/>
            <pc:sldMk cId="148114319" sldId="276"/>
            <ac:spMk id="2" creationId="{0B29DCA4-BB16-B4EC-B24C-4393FC9C0215}"/>
          </ac:spMkLst>
        </pc:spChg>
        <pc:spChg chg="mod">
          <ac:chgData name="Leon Catanzariti" userId="2d8c776338ae0980" providerId="LiveId" clId="{F3DA9707-FDD0-4669-9D1E-EA7E2AF7980B}" dt="2024-06-14T20:35:14.355" v="8616" actId="1076"/>
          <ac:spMkLst>
            <pc:docMk/>
            <pc:sldMk cId="148114319" sldId="276"/>
            <ac:spMk id="5" creationId="{1B07C49E-AFFC-EC46-8930-E4D428F5F943}"/>
          </ac:spMkLst>
        </pc:spChg>
      </pc:sldChg>
      <pc:sldChg chg="addSp modSp mod">
        <pc:chgData name="Leon Catanzariti" userId="2d8c776338ae0980" providerId="LiveId" clId="{F3DA9707-FDD0-4669-9D1E-EA7E2AF7980B}" dt="2024-06-13T19:07:57.792" v="7634" actId="14100"/>
        <pc:sldMkLst>
          <pc:docMk/>
          <pc:sldMk cId="981671777" sldId="296"/>
        </pc:sldMkLst>
        <pc:spChg chg="mod">
          <ac:chgData name="Leon Catanzariti" userId="2d8c776338ae0980" providerId="LiveId" clId="{F3DA9707-FDD0-4669-9D1E-EA7E2AF7980B}" dt="2024-06-13T19:06:43.554" v="7564" actId="20577"/>
          <ac:spMkLst>
            <pc:docMk/>
            <pc:sldMk cId="981671777" sldId="296"/>
            <ac:spMk id="2" creationId="{54176327-8CC4-4356-8BBB-DC4965CE9857}"/>
          </ac:spMkLst>
        </pc:spChg>
        <pc:spChg chg="mod">
          <ac:chgData name="Leon Catanzariti" userId="2d8c776338ae0980" providerId="LiveId" clId="{F3DA9707-FDD0-4669-9D1E-EA7E2AF7980B}" dt="2024-06-13T19:07:51.404" v="7632" actId="1076"/>
          <ac:spMkLst>
            <pc:docMk/>
            <pc:sldMk cId="981671777" sldId="296"/>
            <ac:spMk id="5" creationId="{85D9F803-CDBC-C74C-AF1B-2B5937D1C241}"/>
          </ac:spMkLst>
        </pc:spChg>
        <pc:picChg chg="add mod">
          <ac:chgData name="Leon Catanzariti" userId="2d8c776338ae0980" providerId="LiveId" clId="{F3DA9707-FDD0-4669-9D1E-EA7E2AF7980B}" dt="2024-06-13T19:07:57.792" v="7634" actId="14100"/>
          <ac:picMkLst>
            <pc:docMk/>
            <pc:sldMk cId="981671777" sldId="296"/>
            <ac:picMk id="6" creationId="{02CD2DEE-E55A-EA2C-690D-D2C6C32D9B08}"/>
          </ac:picMkLst>
        </pc:picChg>
      </pc:sldChg>
      <pc:sldChg chg="addSp delSp modSp mod">
        <pc:chgData name="Leon Catanzariti" userId="2d8c776338ae0980" providerId="LiveId" clId="{F3DA9707-FDD0-4669-9D1E-EA7E2AF7980B}" dt="2024-06-11T18:10:38.967" v="3847" actId="207"/>
        <pc:sldMkLst>
          <pc:docMk/>
          <pc:sldMk cId="280316088" sldId="299"/>
        </pc:sldMkLst>
        <pc:spChg chg="add mod">
          <ac:chgData name="Leon Catanzariti" userId="2d8c776338ae0980" providerId="LiveId" clId="{F3DA9707-FDD0-4669-9D1E-EA7E2AF7980B}" dt="2024-06-11T14:40:53.495" v="2377" actId="1076"/>
          <ac:spMkLst>
            <pc:docMk/>
            <pc:sldMk cId="280316088" sldId="299"/>
            <ac:spMk id="2" creationId="{9225AE1C-E7B0-DD33-F55F-7D44A520CEA5}"/>
          </ac:spMkLst>
        </pc:spChg>
        <pc:spChg chg="del mod">
          <ac:chgData name="Leon Catanzariti" userId="2d8c776338ae0980" providerId="LiveId" clId="{F3DA9707-FDD0-4669-9D1E-EA7E2AF7980B}" dt="2024-06-11T14:40:35.082" v="2376" actId="478"/>
          <ac:spMkLst>
            <pc:docMk/>
            <pc:sldMk cId="280316088" sldId="299"/>
            <ac:spMk id="3" creationId="{AB0AB2AC-B7E6-6849-9AE9-697369407F8F}"/>
          </ac:spMkLst>
        </pc:spChg>
        <pc:spChg chg="mod">
          <ac:chgData name="Leon Catanzariti" userId="2d8c776338ae0980" providerId="LiveId" clId="{F3DA9707-FDD0-4669-9D1E-EA7E2AF7980B}" dt="2024-06-11T14:40:53.495" v="2377" actId="1076"/>
          <ac:spMkLst>
            <pc:docMk/>
            <pc:sldMk cId="280316088" sldId="299"/>
            <ac:spMk id="5" creationId="{1B07C49E-AFFC-EC46-8930-E4D428F5F943}"/>
          </ac:spMkLst>
        </pc:spChg>
        <pc:spChg chg="add mod">
          <ac:chgData name="Leon Catanzariti" userId="2d8c776338ae0980" providerId="LiveId" clId="{F3DA9707-FDD0-4669-9D1E-EA7E2AF7980B}" dt="2024-06-11T14:40:53.495" v="2377" actId="1076"/>
          <ac:spMkLst>
            <pc:docMk/>
            <pc:sldMk cId="280316088" sldId="299"/>
            <ac:spMk id="7" creationId="{427A6546-025D-CF0E-7DD1-571CCB1C7AD4}"/>
          </ac:spMkLst>
        </pc:spChg>
        <pc:spChg chg="add mod">
          <ac:chgData name="Leon Catanzariti" userId="2d8c776338ae0980" providerId="LiveId" clId="{F3DA9707-FDD0-4669-9D1E-EA7E2AF7980B}" dt="2024-06-11T14:40:53.495" v="2377" actId="1076"/>
          <ac:spMkLst>
            <pc:docMk/>
            <pc:sldMk cId="280316088" sldId="299"/>
            <ac:spMk id="8" creationId="{18232720-B8B6-C5D3-CB71-87B1D6D90A08}"/>
          </ac:spMkLst>
        </pc:spChg>
        <pc:spChg chg="add mod">
          <ac:chgData name="Leon Catanzariti" userId="2d8c776338ae0980" providerId="LiveId" clId="{F3DA9707-FDD0-4669-9D1E-EA7E2AF7980B}" dt="2024-06-11T14:40:53.495" v="2377" actId="1076"/>
          <ac:spMkLst>
            <pc:docMk/>
            <pc:sldMk cId="280316088" sldId="299"/>
            <ac:spMk id="9" creationId="{B7A64E2E-E35D-8B70-C27C-A78328F506DC}"/>
          </ac:spMkLst>
        </pc:spChg>
        <pc:spChg chg="add mod">
          <ac:chgData name="Leon Catanzariti" userId="2d8c776338ae0980" providerId="LiveId" clId="{F3DA9707-FDD0-4669-9D1E-EA7E2AF7980B}" dt="2024-06-11T14:40:53.495" v="2377" actId="1076"/>
          <ac:spMkLst>
            <pc:docMk/>
            <pc:sldMk cId="280316088" sldId="299"/>
            <ac:spMk id="10" creationId="{263B11AB-E43D-8096-F751-E76BC1C56EB7}"/>
          </ac:spMkLst>
        </pc:spChg>
        <pc:spChg chg="add mod">
          <ac:chgData name="Leon Catanzariti" userId="2d8c776338ae0980" providerId="LiveId" clId="{F3DA9707-FDD0-4669-9D1E-EA7E2AF7980B}" dt="2024-06-11T18:10:38.967" v="3847" actId="207"/>
          <ac:spMkLst>
            <pc:docMk/>
            <pc:sldMk cId="280316088" sldId="299"/>
            <ac:spMk id="11" creationId="{225C267F-17FA-8D51-FD16-25C6D9405A8A}"/>
          </ac:spMkLst>
        </pc:spChg>
        <pc:spChg chg="add mod">
          <ac:chgData name="Leon Catanzariti" userId="2d8c776338ae0980" providerId="LiveId" clId="{F3DA9707-FDD0-4669-9D1E-EA7E2AF7980B}" dt="2024-06-11T14:40:53.495" v="2377" actId="1076"/>
          <ac:spMkLst>
            <pc:docMk/>
            <pc:sldMk cId="280316088" sldId="299"/>
            <ac:spMk id="15" creationId="{9742B12A-7765-827F-410D-160262C2AAF4}"/>
          </ac:spMkLst>
        </pc:spChg>
        <pc:spChg chg="add mod">
          <ac:chgData name="Leon Catanzariti" userId="2d8c776338ae0980" providerId="LiveId" clId="{F3DA9707-FDD0-4669-9D1E-EA7E2AF7980B}" dt="2024-06-11T14:40:53.495" v="2377" actId="1076"/>
          <ac:spMkLst>
            <pc:docMk/>
            <pc:sldMk cId="280316088" sldId="299"/>
            <ac:spMk id="16" creationId="{74A2EE11-0A54-5080-A919-AE2CCE18CC4C}"/>
          </ac:spMkLst>
        </pc:spChg>
        <pc:spChg chg="add mod">
          <ac:chgData name="Leon Catanzariti" userId="2d8c776338ae0980" providerId="LiveId" clId="{F3DA9707-FDD0-4669-9D1E-EA7E2AF7980B}" dt="2024-06-11T14:40:53.495" v="2377" actId="1076"/>
          <ac:spMkLst>
            <pc:docMk/>
            <pc:sldMk cId="280316088" sldId="299"/>
            <ac:spMk id="17" creationId="{299252A3-F933-2EA7-5B6E-32D3190A1D52}"/>
          </ac:spMkLst>
        </pc:spChg>
        <pc:spChg chg="add mod">
          <ac:chgData name="Leon Catanzariti" userId="2d8c776338ae0980" providerId="LiveId" clId="{F3DA9707-FDD0-4669-9D1E-EA7E2AF7980B}" dt="2024-06-11T14:40:53.495" v="2377" actId="1076"/>
          <ac:spMkLst>
            <pc:docMk/>
            <pc:sldMk cId="280316088" sldId="299"/>
            <ac:spMk id="18" creationId="{0A9DEF25-8B3B-2172-D31A-45208D3C96CE}"/>
          </ac:spMkLst>
        </pc:spChg>
        <pc:cxnChg chg="add del mod">
          <ac:chgData name="Leon Catanzariti" userId="2d8c776338ae0980" providerId="LiveId" clId="{F3DA9707-FDD0-4669-9D1E-EA7E2AF7980B}" dt="2024-06-10T17:20:51.483" v="1960" actId="478"/>
          <ac:cxnSpMkLst>
            <pc:docMk/>
            <pc:sldMk cId="280316088" sldId="299"/>
            <ac:cxnSpMk id="12" creationId="{D3E3EC5A-B83A-1A04-CDEE-DBE5DEB3DE78}"/>
          </ac:cxnSpMkLst>
        </pc:cxnChg>
      </pc:sldChg>
      <pc:sldChg chg="addSp delSp modSp mod">
        <pc:chgData name="Leon Catanzariti" userId="2d8c776338ae0980" providerId="LiveId" clId="{F3DA9707-FDD0-4669-9D1E-EA7E2AF7980B}" dt="2024-06-11T18:10:43.541" v="3848" actId="207"/>
        <pc:sldMkLst>
          <pc:docMk/>
          <pc:sldMk cId="1385553969" sldId="302"/>
        </pc:sldMkLst>
        <pc:spChg chg="del mod">
          <ac:chgData name="Leon Catanzariti" userId="2d8c776338ae0980" providerId="LiveId" clId="{F3DA9707-FDD0-4669-9D1E-EA7E2AF7980B}" dt="2024-06-11T14:40:07.649" v="2373" actId="478"/>
          <ac:spMkLst>
            <pc:docMk/>
            <pc:sldMk cId="1385553969" sldId="302"/>
            <ac:spMk id="2" creationId="{8B78C759-C687-440F-8CAE-D3071F1AB630}"/>
          </ac:spMkLst>
        </pc:spChg>
        <pc:spChg chg="mod">
          <ac:chgData name="Leon Catanzariti" userId="2d8c776338ae0980" providerId="LiveId" clId="{F3DA9707-FDD0-4669-9D1E-EA7E2AF7980B}" dt="2024-06-11T18:10:43.541" v="3848" actId="207"/>
          <ac:spMkLst>
            <pc:docMk/>
            <pc:sldMk cId="1385553969" sldId="302"/>
            <ac:spMk id="3" creationId="{AB0AB2AC-B7E6-6849-9AE9-697369407F8F}"/>
          </ac:spMkLst>
        </pc:spChg>
        <pc:spChg chg="add mod">
          <ac:chgData name="Leon Catanzariti" userId="2d8c776338ae0980" providerId="LiveId" clId="{F3DA9707-FDD0-4669-9D1E-EA7E2AF7980B}" dt="2024-06-11T14:39:41.303" v="2371" actId="1076"/>
          <ac:spMkLst>
            <pc:docMk/>
            <pc:sldMk cId="1385553969" sldId="302"/>
            <ac:spMk id="5" creationId="{56B53CD8-A0F5-E94B-CB3B-612885CF4B04}"/>
          </ac:spMkLst>
        </pc:spChg>
        <pc:spChg chg="add mod">
          <ac:chgData name="Leon Catanzariti" userId="2d8c776338ae0980" providerId="LiveId" clId="{F3DA9707-FDD0-4669-9D1E-EA7E2AF7980B}" dt="2024-06-11T14:39:41.303" v="2371" actId="1076"/>
          <ac:spMkLst>
            <pc:docMk/>
            <pc:sldMk cId="1385553969" sldId="302"/>
            <ac:spMk id="7" creationId="{12184BF1-30D5-BB76-5EB2-50976C91FFE6}"/>
          </ac:spMkLst>
        </pc:spChg>
        <pc:spChg chg="add mod">
          <ac:chgData name="Leon Catanzariti" userId="2d8c776338ae0980" providerId="LiveId" clId="{F3DA9707-FDD0-4669-9D1E-EA7E2AF7980B}" dt="2024-06-11T14:39:41.303" v="2371" actId="1076"/>
          <ac:spMkLst>
            <pc:docMk/>
            <pc:sldMk cId="1385553969" sldId="302"/>
            <ac:spMk id="8" creationId="{FF95BB4C-236A-7CAA-1CE1-89EE6BDE63AA}"/>
          </ac:spMkLst>
        </pc:spChg>
        <pc:spChg chg="add mod">
          <ac:chgData name="Leon Catanzariti" userId="2d8c776338ae0980" providerId="LiveId" clId="{F3DA9707-FDD0-4669-9D1E-EA7E2AF7980B}" dt="2024-06-11T14:39:41.303" v="2371" actId="1076"/>
          <ac:spMkLst>
            <pc:docMk/>
            <pc:sldMk cId="1385553969" sldId="302"/>
            <ac:spMk id="9" creationId="{D79719AF-15F0-A7F1-5122-7054A294810B}"/>
          </ac:spMkLst>
        </pc:spChg>
        <pc:spChg chg="add mod">
          <ac:chgData name="Leon Catanzariti" userId="2d8c776338ae0980" providerId="LiveId" clId="{F3DA9707-FDD0-4669-9D1E-EA7E2AF7980B}" dt="2024-06-11T14:39:41.303" v="2371" actId="1076"/>
          <ac:spMkLst>
            <pc:docMk/>
            <pc:sldMk cId="1385553969" sldId="302"/>
            <ac:spMk id="10" creationId="{103EF610-A7B8-94A7-908F-F68F61B9C962}"/>
          </ac:spMkLst>
        </pc:spChg>
        <pc:spChg chg="add mod">
          <ac:chgData name="Leon Catanzariti" userId="2d8c776338ae0980" providerId="LiveId" clId="{F3DA9707-FDD0-4669-9D1E-EA7E2AF7980B}" dt="2024-06-11T14:39:41.303" v="2371" actId="1076"/>
          <ac:spMkLst>
            <pc:docMk/>
            <pc:sldMk cId="1385553969" sldId="302"/>
            <ac:spMk id="12" creationId="{B7580547-E1CB-C925-64C7-D3BAB5294FA3}"/>
          </ac:spMkLst>
        </pc:spChg>
        <pc:spChg chg="add mod">
          <ac:chgData name="Leon Catanzariti" userId="2d8c776338ae0980" providerId="LiveId" clId="{F3DA9707-FDD0-4669-9D1E-EA7E2AF7980B}" dt="2024-06-11T14:39:41.303" v="2371" actId="1076"/>
          <ac:spMkLst>
            <pc:docMk/>
            <pc:sldMk cId="1385553969" sldId="302"/>
            <ac:spMk id="13" creationId="{49BE52C4-3F39-D875-8217-61AC36846CA8}"/>
          </ac:spMkLst>
        </pc:spChg>
        <pc:spChg chg="add mod">
          <ac:chgData name="Leon Catanzariti" userId="2d8c776338ae0980" providerId="LiveId" clId="{F3DA9707-FDD0-4669-9D1E-EA7E2AF7980B}" dt="2024-06-11T14:39:41.303" v="2371" actId="1076"/>
          <ac:spMkLst>
            <pc:docMk/>
            <pc:sldMk cId="1385553969" sldId="302"/>
            <ac:spMk id="14" creationId="{7D110C53-9AC4-B8A0-E36E-D4F368906116}"/>
          </ac:spMkLst>
        </pc:spChg>
        <pc:spChg chg="add mod">
          <ac:chgData name="Leon Catanzariti" userId="2d8c776338ae0980" providerId="LiveId" clId="{F3DA9707-FDD0-4669-9D1E-EA7E2AF7980B}" dt="2024-06-11T14:39:41.303" v="2371" actId="1076"/>
          <ac:spMkLst>
            <pc:docMk/>
            <pc:sldMk cId="1385553969" sldId="302"/>
            <ac:spMk id="15" creationId="{966659E6-808E-684A-AABA-4EDCEA3FDA0B}"/>
          </ac:spMkLst>
        </pc:spChg>
        <pc:spChg chg="add mod">
          <ac:chgData name="Leon Catanzariti" userId="2d8c776338ae0980" providerId="LiveId" clId="{F3DA9707-FDD0-4669-9D1E-EA7E2AF7980B}" dt="2024-06-11T14:39:41.303" v="2371" actId="1076"/>
          <ac:spMkLst>
            <pc:docMk/>
            <pc:sldMk cId="1385553969" sldId="302"/>
            <ac:spMk id="16" creationId="{4A9BE063-7F83-B9A7-6516-8A16D4DDD293}"/>
          </ac:spMkLst>
        </pc:spChg>
        <pc:spChg chg="add del mod">
          <ac:chgData name="Leon Catanzariti" userId="2d8c776338ae0980" providerId="LiveId" clId="{F3DA9707-FDD0-4669-9D1E-EA7E2AF7980B}" dt="2024-06-11T06:18:28.356" v="2000"/>
          <ac:spMkLst>
            <pc:docMk/>
            <pc:sldMk cId="1385553969" sldId="302"/>
            <ac:spMk id="17" creationId="{050E6A7B-50DE-6FC8-A3C8-1CF2B522403C}"/>
          </ac:spMkLst>
        </pc:spChg>
        <pc:spChg chg="add del mod">
          <ac:chgData name="Leon Catanzariti" userId="2d8c776338ae0980" providerId="LiveId" clId="{F3DA9707-FDD0-4669-9D1E-EA7E2AF7980B}" dt="2024-06-11T06:18:35.900" v="2003"/>
          <ac:spMkLst>
            <pc:docMk/>
            <pc:sldMk cId="1385553969" sldId="302"/>
            <ac:spMk id="18" creationId="{A49B7875-7DEC-E1EF-D6E7-DEA545C8A854}"/>
          </ac:spMkLst>
        </pc:spChg>
      </pc:sldChg>
      <pc:sldChg chg="addSp delSp modSp mod">
        <pc:chgData name="Leon Catanzariti" userId="2d8c776338ae0980" providerId="LiveId" clId="{F3DA9707-FDD0-4669-9D1E-EA7E2AF7980B}" dt="2024-06-12T18:47:47.877" v="6016" actId="1076"/>
        <pc:sldMkLst>
          <pc:docMk/>
          <pc:sldMk cId="3869789237" sldId="304"/>
        </pc:sldMkLst>
        <pc:spChg chg="del mod">
          <ac:chgData name="Leon Catanzariti" userId="2d8c776338ae0980" providerId="LiveId" clId="{F3DA9707-FDD0-4669-9D1E-EA7E2AF7980B}" dt="2024-06-12T16:42:35.992" v="5256" actId="478"/>
          <ac:spMkLst>
            <pc:docMk/>
            <pc:sldMk cId="3869789237" sldId="304"/>
            <ac:spMk id="3" creationId="{373827F3-F386-AA4E-80ED-D86DEF8C158D}"/>
          </ac:spMkLst>
        </pc:spChg>
        <pc:spChg chg="add mod">
          <ac:chgData name="Leon Catanzariti" userId="2d8c776338ae0980" providerId="LiveId" clId="{F3DA9707-FDD0-4669-9D1E-EA7E2AF7980B}" dt="2024-06-12T18:47:47.877" v="6016" actId="1076"/>
          <ac:spMkLst>
            <pc:docMk/>
            <pc:sldMk cId="3869789237" sldId="304"/>
            <ac:spMk id="7" creationId="{FBFC407A-84E3-A330-6099-F0DF7887A485}"/>
          </ac:spMkLst>
        </pc:spChg>
        <pc:picChg chg="add mod">
          <ac:chgData name="Leon Catanzariti" userId="2d8c776338ae0980" providerId="LiveId" clId="{F3DA9707-FDD0-4669-9D1E-EA7E2AF7980B}" dt="2024-06-12T18:43:36.794" v="5998" actId="1076"/>
          <ac:picMkLst>
            <pc:docMk/>
            <pc:sldMk cId="3869789237" sldId="304"/>
            <ac:picMk id="6" creationId="{D751BC6A-6CF2-11C2-49B9-5D236EBEF838}"/>
          </ac:picMkLst>
        </pc:picChg>
      </pc:sldChg>
      <pc:sldChg chg="addSp modSp mod">
        <pc:chgData name="Leon Catanzariti" userId="2d8c776338ae0980" providerId="LiveId" clId="{F3DA9707-FDD0-4669-9D1E-EA7E2AF7980B}" dt="2024-06-11T19:17:41.634" v="5255" actId="6549"/>
        <pc:sldMkLst>
          <pc:docMk/>
          <pc:sldMk cId="80090182" sldId="305"/>
        </pc:sldMkLst>
        <pc:spChg chg="mod">
          <ac:chgData name="Leon Catanzariti" userId="2d8c776338ae0980" providerId="LiveId" clId="{F3DA9707-FDD0-4669-9D1E-EA7E2AF7980B}" dt="2024-06-11T19:17:41.634" v="5255" actId="6549"/>
          <ac:spMkLst>
            <pc:docMk/>
            <pc:sldMk cId="80090182" sldId="305"/>
            <ac:spMk id="3" creationId="{373827F3-F386-AA4E-80ED-D86DEF8C158D}"/>
          </ac:spMkLst>
        </pc:spChg>
        <pc:picChg chg="add mod">
          <ac:chgData name="Leon Catanzariti" userId="2d8c776338ae0980" providerId="LiveId" clId="{F3DA9707-FDD0-4669-9D1E-EA7E2AF7980B}" dt="2024-06-11T19:14:20.744" v="4957" actId="14100"/>
          <ac:picMkLst>
            <pc:docMk/>
            <pc:sldMk cId="80090182" sldId="305"/>
            <ac:picMk id="6" creationId="{30E1C26B-62C4-7702-13C7-F26D2046FEBD}"/>
          </ac:picMkLst>
        </pc:picChg>
      </pc:sldChg>
      <pc:sldChg chg="addSp delSp modSp mod">
        <pc:chgData name="Leon Catanzariti" userId="2d8c776338ae0980" providerId="LiveId" clId="{F3DA9707-FDD0-4669-9D1E-EA7E2AF7980B}" dt="2024-06-12T18:40:30.989" v="5957" actId="20577"/>
        <pc:sldMkLst>
          <pc:docMk/>
          <pc:sldMk cId="3145340593" sldId="306"/>
        </pc:sldMkLst>
        <pc:spChg chg="del mod">
          <ac:chgData name="Leon Catanzariti" userId="2d8c776338ae0980" providerId="LiveId" clId="{F3DA9707-FDD0-4669-9D1E-EA7E2AF7980B}" dt="2024-06-12T18:27:18.264" v="5363" actId="478"/>
          <ac:spMkLst>
            <pc:docMk/>
            <pc:sldMk cId="3145340593" sldId="306"/>
            <ac:spMk id="3" creationId="{373827F3-F386-AA4E-80ED-D86DEF8C158D}"/>
          </ac:spMkLst>
        </pc:spChg>
        <pc:spChg chg="add mod">
          <ac:chgData name="Leon Catanzariti" userId="2d8c776338ae0980" providerId="LiveId" clId="{F3DA9707-FDD0-4669-9D1E-EA7E2AF7980B}" dt="2024-06-12T18:40:30.989" v="5957" actId="20577"/>
          <ac:spMkLst>
            <pc:docMk/>
            <pc:sldMk cId="3145340593" sldId="306"/>
            <ac:spMk id="7" creationId="{FEE3AB53-1213-F8F9-1ED2-9A9BA9101516}"/>
          </ac:spMkLst>
        </pc:spChg>
        <pc:picChg chg="add mod">
          <ac:chgData name="Leon Catanzariti" userId="2d8c776338ae0980" providerId="LiveId" clId="{F3DA9707-FDD0-4669-9D1E-EA7E2AF7980B}" dt="2024-06-12T18:39:26.720" v="5941" actId="1076"/>
          <ac:picMkLst>
            <pc:docMk/>
            <pc:sldMk cId="3145340593" sldId="306"/>
            <ac:picMk id="6" creationId="{859F99B4-6756-E621-007A-9CB2A2126522}"/>
          </ac:picMkLst>
        </pc:picChg>
      </pc:sldChg>
      <pc:sldChg chg="addSp modSp mod">
        <pc:chgData name="Leon Catanzariti" userId="2d8c776338ae0980" providerId="LiveId" clId="{F3DA9707-FDD0-4669-9D1E-EA7E2AF7980B}" dt="2024-06-12T18:43:04.273" v="5995" actId="20577"/>
        <pc:sldMkLst>
          <pc:docMk/>
          <pc:sldMk cId="1106727586" sldId="307"/>
        </pc:sldMkLst>
        <pc:spChg chg="mod">
          <ac:chgData name="Leon Catanzariti" userId="2d8c776338ae0980" providerId="LiveId" clId="{F3DA9707-FDD0-4669-9D1E-EA7E2AF7980B}" dt="2024-06-12T18:43:04.273" v="5995" actId="20577"/>
          <ac:spMkLst>
            <pc:docMk/>
            <pc:sldMk cId="1106727586" sldId="307"/>
            <ac:spMk id="3" creationId="{373827F3-F386-AA4E-80ED-D86DEF8C158D}"/>
          </ac:spMkLst>
        </pc:spChg>
        <pc:picChg chg="add mod">
          <ac:chgData name="Leon Catanzariti" userId="2d8c776338ae0980" providerId="LiveId" clId="{F3DA9707-FDD0-4669-9D1E-EA7E2AF7980B}" dt="2024-06-12T18:42:26.051" v="5972" actId="14100"/>
          <ac:picMkLst>
            <pc:docMk/>
            <pc:sldMk cId="1106727586" sldId="307"/>
            <ac:picMk id="6" creationId="{37D8195D-E790-BC1B-C945-F431DC733A18}"/>
          </ac:picMkLst>
        </pc:picChg>
      </pc:sldChg>
      <pc:sldChg chg="addSp delSp modSp mod">
        <pc:chgData name="Leon Catanzariti" userId="2d8c776338ae0980" providerId="LiveId" clId="{F3DA9707-FDD0-4669-9D1E-EA7E2AF7980B}" dt="2024-06-12T18:41:40.234" v="5966" actId="6549"/>
        <pc:sldMkLst>
          <pc:docMk/>
          <pc:sldMk cId="706594483" sldId="308"/>
        </pc:sldMkLst>
        <pc:spChg chg="del mod">
          <ac:chgData name="Leon Catanzariti" userId="2d8c776338ae0980" providerId="LiveId" clId="{F3DA9707-FDD0-4669-9D1E-EA7E2AF7980B}" dt="2024-06-12T18:33:15.578" v="5805" actId="478"/>
          <ac:spMkLst>
            <pc:docMk/>
            <pc:sldMk cId="706594483" sldId="308"/>
            <ac:spMk id="3" creationId="{373827F3-F386-AA4E-80ED-D86DEF8C158D}"/>
          </ac:spMkLst>
        </pc:spChg>
        <pc:spChg chg="mod">
          <ac:chgData name="Leon Catanzariti" userId="2d8c776338ae0980" providerId="LiveId" clId="{F3DA9707-FDD0-4669-9D1E-EA7E2AF7980B}" dt="2024-06-12T18:33:41.703" v="5809" actId="1076"/>
          <ac:spMkLst>
            <pc:docMk/>
            <pc:sldMk cId="706594483" sldId="308"/>
            <ac:spMk id="4" creationId="{6D35FD2D-1BD2-45D7-B015-1A96C241520B}"/>
          </ac:spMkLst>
        </pc:spChg>
        <pc:spChg chg="add mod">
          <ac:chgData name="Leon Catanzariti" userId="2d8c776338ae0980" providerId="LiveId" clId="{F3DA9707-FDD0-4669-9D1E-EA7E2AF7980B}" dt="2024-06-12T18:41:40.234" v="5966" actId="6549"/>
          <ac:spMkLst>
            <pc:docMk/>
            <pc:sldMk cId="706594483" sldId="308"/>
            <ac:spMk id="7" creationId="{5E5534C3-5824-6111-DB63-9B34841E7FB1}"/>
          </ac:spMkLst>
        </pc:spChg>
        <pc:picChg chg="add mod">
          <ac:chgData name="Leon Catanzariti" userId="2d8c776338ae0980" providerId="LiveId" clId="{F3DA9707-FDD0-4669-9D1E-EA7E2AF7980B}" dt="2024-06-12T18:33:49.896" v="5811" actId="1076"/>
          <ac:picMkLst>
            <pc:docMk/>
            <pc:sldMk cId="706594483" sldId="308"/>
            <ac:picMk id="6" creationId="{83F0EFDE-443C-06B7-3DC3-873335A28E6D}"/>
          </ac:picMkLst>
        </pc:picChg>
      </pc:sldChg>
      <pc:sldChg chg="addSp modSp mod">
        <pc:chgData name="Leon Catanzariti" userId="2d8c776338ae0980" providerId="LiveId" clId="{F3DA9707-FDD0-4669-9D1E-EA7E2AF7980B}" dt="2024-06-12T20:02:22.331" v="6634" actId="20577"/>
        <pc:sldMkLst>
          <pc:docMk/>
          <pc:sldMk cId="1794738657" sldId="309"/>
        </pc:sldMkLst>
        <pc:spChg chg="mod">
          <ac:chgData name="Leon Catanzariti" userId="2d8c776338ae0980" providerId="LiveId" clId="{F3DA9707-FDD0-4669-9D1E-EA7E2AF7980B}" dt="2024-06-12T20:02:22.331" v="6634" actId="20577"/>
          <ac:spMkLst>
            <pc:docMk/>
            <pc:sldMk cId="1794738657" sldId="309"/>
            <ac:spMk id="5" creationId="{1B07C49E-AFFC-EC46-8930-E4D428F5F943}"/>
          </ac:spMkLst>
        </pc:spChg>
        <pc:picChg chg="add mod">
          <ac:chgData name="Leon Catanzariti" userId="2d8c776338ae0980" providerId="LiveId" clId="{F3DA9707-FDD0-4669-9D1E-EA7E2AF7980B}" dt="2024-06-12T19:49:09.158" v="6387" actId="1076"/>
          <ac:picMkLst>
            <pc:docMk/>
            <pc:sldMk cId="1794738657" sldId="309"/>
            <ac:picMk id="6" creationId="{3DDFEEE7-D350-F7A6-68D7-EF6BC4C7D53E}"/>
          </ac:picMkLst>
        </pc:picChg>
        <pc:picChg chg="add mod">
          <ac:chgData name="Leon Catanzariti" userId="2d8c776338ae0980" providerId="LiveId" clId="{F3DA9707-FDD0-4669-9D1E-EA7E2AF7980B}" dt="2024-06-12T19:47:54.602" v="6386" actId="1076"/>
          <ac:picMkLst>
            <pc:docMk/>
            <pc:sldMk cId="1794738657" sldId="309"/>
            <ac:picMk id="8" creationId="{583B6DEB-AAE2-986F-8293-4F71180C4A00}"/>
          </ac:picMkLst>
        </pc:picChg>
      </pc:sldChg>
      <pc:sldChg chg="addSp modSp mod">
        <pc:chgData name="Leon Catanzariti" userId="2d8c776338ae0980" providerId="LiveId" clId="{F3DA9707-FDD0-4669-9D1E-EA7E2AF7980B}" dt="2024-06-12T20:02:28.358" v="6639" actId="20577"/>
        <pc:sldMkLst>
          <pc:docMk/>
          <pc:sldMk cId="4010014743" sldId="310"/>
        </pc:sldMkLst>
        <pc:spChg chg="mod">
          <ac:chgData name="Leon Catanzariti" userId="2d8c776338ae0980" providerId="LiveId" clId="{F3DA9707-FDD0-4669-9D1E-EA7E2AF7980B}" dt="2024-06-12T20:02:28.358" v="6639" actId="20577"/>
          <ac:spMkLst>
            <pc:docMk/>
            <pc:sldMk cId="4010014743" sldId="310"/>
            <ac:spMk id="5" creationId="{1B07C49E-AFFC-EC46-8930-E4D428F5F943}"/>
          </ac:spMkLst>
        </pc:spChg>
        <pc:picChg chg="add mod">
          <ac:chgData name="Leon Catanzariti" userId="2d8c776338ae0980" providerId="LiveId" clId="{F3DA9707-FDD0-4669-9D1E-EA7E2AF7980B}" dt="2024-06-12T19:46:44.122" v="6371" actId="1076"/>
          <ac:picMkLst>
            <pc:docMk/>
            <pc:sldMk cId="4010014743" sldId="310"/>
            <ac:picMk id="6" creationId="{3D6C7DBC-EA39-764B-3080-9F6DB6129A97}"/>
          </ac:picMkLst>
        </pc:picChg>
        <pc:picChg chg="add mod">
          <ac:chgData name="Leon Catanzariti" userId="2d8c776338ae0980" providerId="LiveId" clId="{F3DA9707-FDD0-4669-9D1E-EA7E2AF7980B}" dt="2024-06-12T19:46:46.065" v="6372" actId="1076"/>
          <ac:picMkLst>
            <pc:docMk/>
            <pc:sldMk cId="4010014743" sldId="310"/>
            <ac:picMk id="8" creationId="{486A1547-D2BA-C182-3F44-ACBF1907D6E9}"/>
          </ac:picMkLst>
        </pc:picChg>
      </pc:sldChg>
      <pc:sldChg chg="addSp modSp mod">
        <pc:chgData name="Leon Catanzariti" userId="2d8c776338ae0980" providerId="LiveId" clId="{F3DA9707-FDD0-4669-9D1E-EA7E2AF7980B}" dt="2024-06-12T20:02:01.853" v="6631" actId="20577"/>
        <pc:sldMkLst>
          <pc:docMk/>
          <pc:sldMk cId="2735560525" sldId="311"/>
        </pc:sldMkLst>
        <pc:spChg chg="mod">
          <ac:chgData name="Leon Catanzariti" userId="2d8c776338ae0980" providerId="LiveId" clId="{F3DA9707-FDD0-4669-9D1E-EA7E2AF7980B}" dt="2024-06-12T20:02:01.853" v="6631" actId="20577"/>
          <ac:spMkLst>
            <pc:docMk/>
            <pc:sldMk cId="2735560525" sldId="311"/>
            <ac:spMk id="5" creationId="{1B07C49E-AFFC-EC46-8930-E4D428F5F943}"/>
          </ac:spMkLst>
        </pc:spChg>
        <pc:picChg chg="add mod">
          <ac:chgData name="Leon Catanzariti" userId="2d8c776338ae0980" providerId="LiveId" clId="{F3DA9707-FDD0-4669-9D1E-EA7E2AF7980B}" dt="2024-06-12T19:52:38.337" v="6541" actId="1076"/>
          <ac:picMkLst>
            <pc:docMk/>
            <pc:sldMk cId="2735560525" sldId="311"/>
            <ac:picMk id="6" creationId="{27E6D428-8396-7E48-67A6-8C783D08DD14}"/>
          </ac:picMkLst>
        </pc:picChg>
        <pc:picChg chg="add mod">
          <ac:chgData name="Leon Catanzariti" userId="2d8c776338ae0980" providerId="LiveId" clId="{F3DA9707-FDD0-4669-9D1E-EA7E2AF7980B}" dt="2024-06-12T19:53:29.122" v="6545" actId="1076"/>
          <ac:picMkLst>
            <pc:docMk/>
            <pc:sldMk cId="2735560525" sldId="311"/>
            <ac:picMk id="8" creationId="{22864CB4-D2A6-A583-ED53-C520C45EB4DC}"/>
          </ac:picMkLst>
        </pc:picChg>
      </pc:sldChg>
      <pc:sldChg chg="addSp modSp mod">
        <pc:chgData name="Leon Catanzariti" userId="2d8c776338ae0980" providerId="LiveId" clId="{F3DA9707-FDD0-4669-9D1E-EA7E2AF7980B}" dt="2024-06-12T20:01:54.349" v="6629" actId="14100"/>
        <pc:sldMkLst>
          <pc:docMk/>
          <pc:sldMk cId="1434679925" sldId="312"/>
        </pc:sldMkLst>
        <pc:spChg chg="mod">
          <ac:chgData name="Leon Catanzariti" userId="2d8c776338ae0980" providerId="LiveId" clId="{F3DA9707-FDD0-4669-9D1E-EA7E2AF7980B}" dt="2024-06-12T20:01:54.349" v="6629" actId="14100"/>
          <ac:spMkLst>
            <pc:docMk/>
            <pc:sldMk cId="1434679925" sldId="312"/>
            <ac:spMk id="5" creationId="{1B07C49E-AFFC-EC46-8930-E4D428F5F943}"/>
          </ac:spMkLst>
        </pc:spChg>
        <pc:picChg chg="add mod">
          <ac:chgData name="Leon Catanzariti" userId="2d8c776338ae0980" providerId="LiveId" clId="{F3DA9707-FDD0-4669-9D1E-EA7E2AF7980B}" dt="2024-06-12T19:59:25.628" v="6549" actId="1076"/>
          <ac:picMkLst>
            <pc:docMk/>
            <pc:sldMk cId="1434679925" sldId="312"/>
            <ac:picMk id="6" creationId="{BF490A6F-E486-41C9-1136-F76FF1CC5587}"/>
          </ac:picMkLst>
        </pc:picChg>
        <pc:picChg chg="add mod">
          <ac:chgData name="Leon Catanzariti" userId="2d8c776338ae0980" providerId="LiveId" clId="{F3DA9707-FDD0-4669-9D1E-EA7E2AF7980B}" dt="2024-06-12T20:00:26.548" v="6553" actId="1076"/>
          <ac:picMkLst>
            <pc:docMk/>
            <pc:sldMk cId="1434679925" sldId="312"/>
            <ac:picMk id="8" creationId="{55789EBA-9247-A27B-6569-0140CD2530C8}"/>
          </ac:picMkLst>
        </pc:picChg>
      </pc:sldChg>
      <pc:sldChg chg="addSp delSp modSp mod">
        <pc:chgData name="Leon Catanzariti" userId="2d8c776338ae0980" providerId="LiveId" clId="{F3DA9707-FDD0-4669-9D1E-EA7E2AF7980B}" dt="2024-06-13T18:32:19.858" v="7097" actId="6549"/>
        <pc:sldMkLst>
          <pc:docMk/>
          <pc:sldMk cId="1756972646" sldId="313"/>
        </pc:sldMkLst>
        <pc:spChg chg="mod">
          <ac:chgData name="Leon Catanzariti" userId="2d8c776338ae0980" providerId="LiveId" clId="{F3DA9707-FDD0-4669-9D1E-EA7E2AF7980B}" dt="2024-06-13T18:32:19.858" v="7097" actId="6549"/>
          <ac:spMkLst>
            <pc:docMk/>
            <pc:sldMk cId="1756972646" sldId="313"/>
            <ac:spMk id="5" creationId="{1B07C49E-AFFC-EC46-8930-E4D428F5F943}"/>
          </ac:spMkLst>
        </pc:spChg>
        <pc:picChg chg="add del mod">
          <ac:chgData name="Leon Catanzariti" userId="2d8c776338ae0980" providerId="LiveId" clId="{F3DA9707-FDD0-4669-9D1E-EA7E2AF7980B}" dt="2024-06-13T18:29:42.933" v="6899" actId="478"/>
          <ac:picMkLst>
            <pc:docMk/>
            <pc:sldMk cId="1756972646" sldId="313"/>
            <ac:picMk id="6" creationId="{4695B40F-4B1C-5D36-386E-9F828837327C}"/>
          </ac:picMkLst>
        </pc:picChg>
        <pc:picChg chg="add del mod">
          <ac:chgData name="Leon Catanzariti" userId="2d8c776338ae0980" providerId="LiveId" clId="{F3DA9707-FDD0-4669-9D1E-EA7E2AF7980B}" dt="2024-06-13T18:30:40.973" v="6903" actId="478"/>
          <ac:picMkLst>
            <pc:docMk/>
            <pc:sldMk cId="1756972646" sldId="313"/>
            <ac:picMk id="8" creationId="{67DDE797-AF4D-EA19-D4F3-05CCD266B265}"/>
          </ac:picMkLst>
        </pc:picChg>
        <pc:picChg chg="add mod">
          <ac:chgData name="Leon Catanzariti" userId="2d8c776338ae0980" providerId="LiveId" clId="{F3DA9707-FDD0-4669-9D1E-EA7E2AF7980B}" dt="2024-06-13T18:29:57.387" v="6902" actId="1076"/>
          <ac:picMkLst>
            <pc:docMk/>
            <pc:sldMk cId="1756972646" sldId="313"/>
            <ac:picMk id="10" creationId="{35703DA8-C3F3-281E-11FB-34677FDA4F0C}"/>
          </ac:picMkLst>
        </pc:picChg>
        <pc:picChg chg="add mod">
          <ac:chgData name="Leon Catanzariti" userId="2d8c776338ae0980" providerId="LiveId" clId="{F3DA9707-FDD0-4669-9D1E-EA7E2AF7980B}" dt="2024-06-13T18:30:48.944" v="6907" actId="1076"/>
          <ac:picMkLst>
            <pc:docMk/>
            <pc:sldMk cId="1756972646" sldId="313"/>
            <ac:picMk id="12" creationId="{7B5719F2-E33C-6D2E-C56A-179E95C78879}"/>
          </ac:picMkLst>
        </pc:picChg>
      </pc:sldChg>
      <pc:sldChg chg="addSp modSp mod">
        <pc:chgData name="Leon Catanzariti" userId="2d8c776338ae0980" providerId="LiveId" clId="{F3DA9707-FDD0-4669-9D1E-EA7E2AF7980B}" dt="2024-06-12T20:49:07.857" v="6857" actId="1076"/>
        <pc:sldMkLst>
          <pc:docMk/>
          <pc:sldMk cId="639399535" sldId="314"/>
        </pc:sldMkLst>
        <pc:spChg chg="mod">
          <ac:chgData name="Leon Catanzariti" userId="2d8c776338ae0980" providerId="LiveId" clId="{F3DA9707-FDD0-4669-9D1E-EA7E2AF7980B}" dt="2024-06-12T20:49:01.579" v="6855" actId="20577"/>
          <ac:spMkLst>
            <pc:docMk/>
            <pc:sldMk cId="639399535" sldId="314"/>
            <ac:spMk id="5" creationId="{1B07C49E-AFFC-EC46-8930-E4D428F5F943}"/>
          </ac:spMkLst>
        </pc:spChg>
        <pc:picChg chg="add">
          <ac:chgData name="Leon Catanzariti" userId="2d8c776338ae0980" providerId="LiveId" clId="{F3DA9707-FDD0-4669-9D1E-EA7E2AF7980B}" dt="2024-06-12T20:46:12.383" v="6642" actId="22"/>
          <ac:picMkLst>
            <pc:docMk/>
            <pc:sldMk cId="639399535" sldId="314"/>
            <ac:picMk id="3" creationId="{6E205E29-0A3C-B31F-A185-BFB2CE3D8198}"/>
          </ac:picMkLst>
        </pc:picChg>
        <pc:picChg chg="add mod">
          <ac:chgData name="Leon Catanzariti" userId="2d8c776338ae0980" providerId="LiveId" clId="{F3DA9707-FDD0-4669-9D1E-EA7E2AF7980B}" dt="2024-06-12T20:49:07.857" v="6857" actId="1076"/>
          <ac:picMkLst>
            <pc:docMk/>
            <pc:sldMk cId="639399535" sldId="314"/>
            <ac:picMk id="7" creationId="{ADB21EE0-92E3-EABB-5084-6DD382A2DC24}"/>
          </ac:picMkLst>
        </pc:picChg>
      </pc:sldChg>
      <pc:sldChg chg="addSp modSp mod">
        <pc:chgData name="Leon Catanzariti" userId="2d8c776338ae0980" providerId="LiveId" clId="{F3DA9707-FDD0-4669-9D1E-EA7E2AF7980B}" dt="2024-06-13T18:38:10.412" v="7270" actId="1076"/>
        <pc:sldMkLst>
          <pc:docMk/>
          <pc:sldMk cId="3566646398" sldId="315"/>
        </pc:sldMkLst>
        <pc:spChg chg="mod">
          <ac:chgData name="Leon Catanzariti" userId="2d8c776338ae0980" providerId="LiveId" clId="{F3DA9707-FDD0-4669-9D1E-EA7E2AF7980B}" dt="2024-06-13T18:38:07.876" v="7268" actId="27636"/>
          <ac:spMkLst>
            <pc:docMk/>
            <pc:sldMk cId="3566646398" sldId="315"/>
            <ac:spMk id="5" creationId="{1B07C49E-AFFC-EC46-8930-E4D428F5F943}"/>
          </ac:spMkLst>
        </pc:spChg>
        <pc:picChg chg="add mod">
          <ac:chgData name="Leon Catanzariti" userId="2d8c776338ae0980" providerId="LiveId" clId="{F3DA9707-FDD0-4669-9D1E-EA7E2AF7980B}" dt="2024-06-13T18:38:09.245" v="7269" actId="1076"/>
          <ac:picMkLst>
            <pc:docMk/>
            <pc:sldMk cId="3566646398" sldId="315"/>
            <ac:picMk id="6" creationId="{452BFB32-ABD2-14E2-56AC-577C9FC82287}"/>
          </ac:picMkLst>
        </pc:picChg>
        <pc:picChg chg="add mod">
          <ac:chgData name="Leon Catanzariti" userId="2d8c776338ae0980" providerId="LiveId" clId="{F3DA9707-FDD0-4669-9D1E-EA7E2AF7980B}" dt="2024-06-13T18:38:10.412" v="7270" actId="1076"/>
          <ac:picMkLst>
            <pc:docMk/>
            <pc:sldMk cId="3566646398" sldId="315"/>
            <ac:picMk id="8" creationId="{C7BD26E0-7806-F3BC-5430-1D1332D193DE}"/>
          </ac:picMkLst>
        </pc:picChg>
      </pc:sldChg>
      <pc:sldChg chg="addSp modSp mod">
        <pc:chgData name="Leon Catanzariti" userId="2d8c776338ae0980" providerId="LiveId" clId="{F3DA9707-FDD0-4669-9D1E-EA7E2AF7980B}" dt="2024-06-13T18:44:20.858" v="7430" actId="1076"/>
        <pc:sldMkLst>
          <pc:docMk/>
          <pc:sldMk cId="1398439132" sldId="316"/>
        </pc:sldMkLst>
        <pc:spChg chg="mod">
          <ac:chgData name="Leon Catanzariti" userId="2d8c776338ae0980" providerId="LiveId" clId="{F3DA9707-FDD0-4669-9D1E-EA7E2AF7980B}" dt="2024-06-13T18:44:11.717" v="7429" actId="14100"/>
          <ac:spMkLst>
            <pc:docMk/>
            <pc:sldMk cId="1398439132" sldId="316"/>
            <ac:spMk id="5" creationId="{1B07C49E-AFFC-EC46-8930-E4D428F5F943}"/>
          </ac:spMkLst>
        </pc:spChg>
        <pc:picChg chg="add mod">
          <ac:chgData name="Leon Catanzariti" userId="2d8c776338ae0980" providerId="LiveId" clId="{F3DA9707-FDD0-4669-9D1E-EA7E2AF7980B}" dt="2024-06-13T18:44:20.858" v="7430" actId="1076"/>
          <ac:picMkLst>
            <pc:docMk/>
            <pc:sldMk cId="1398439132" sldId="316"/>
            <ac:picMk id="6" creationId="{47F38AC2-8D5C-6CEC-D99D-700F02B07B99}"/>
          </ac:picMkLst>
        </pc:picChg>
        <pc:picChg chg="add mod">
          <ac:chgData name="Leon Catanzariti" userId="2d8c776338ae0980" providerId="LiveId" clId="{F3DA9707-FDD0-4669-9D1E-EA7E2AF7980B}" dt="2024-06-13T18:42:04.889" v="7275" actId="14100"/>
          <ac:picMkLst>
            <pc:docMk/>
            <pc:sldMk cId="1398439132" sldId="316"/>
            <ac:picMk id="8" creationId="{36C427F3-505D-C88B-74B0-C5EA32FD9117}"/>
          </ac:picMkLst>
        </pc:picChg>
      </pc:sldChg>
      <pc:sldChg chg="addSp modSp mod">
        <pc:chgData name="Leon Catanzariti" userId="2d8c776338ae0980" providerId="LiveId" clId="{F3DA9707-FDD0-4669-9D1E-EA7E2AF7980B}" dt="2024-06-13T18:48:59.297" v="7521" actId="1076"/>
        <pc:sldMkLst>
          <pc:docMk/>
          <pc:sldMk cId="3975168428" sldId="317"/>
        </pc:sldMkLst>
        <pc:spChg chg="mod">
          <ac:chgData name="Leon Catanzariti" userId="2d8c776338ae0980" providerId="LiveId" clId="{F3DA9707-FDD0-4669-9D1E-EA7E2AF7980B}" dt="2024-06-13T18:48:51.360" v="7518" actId="14100"/>
          <ac:spMkLst>
            <pc:docMk/>
            <pc:sldMk cId="3975168428" sldId="317"/>
            <ac:spMk id="5" creationId="{1B07C49E-AFFC-EC46-8930-E4D428F5F943}"/>
          </ac:spMkLst>
        </pc:spChg>
        <pc:picChg chg="add mod">
          <ac:chgData name="Leon Catanzariti" userId="2d8c776338ae0980" providerId="LiveId" clId="{F3DA9707-FDD0-4669-9D1E-EA7E2AF7980B}" dt="2024-06-13T18:48:54.384" v="7519" actId="1076"/>
          <ac:picMkLst>
            <pc:docMk/>
            <pc:sldMk cId="3975168428" sldId="317"/>
            <ac:picMk id="6" creationId="{98652CF2-6A2D-F2B3-2DF9-2D83F5ADE754}"/>
          </ac:picMkLst>
        </pc:picChg>
        <pc:picChg chg="add mod">
          <ac:chgData name="Leon Catanzariti" userId="2d8c776338ae0980" providerId="LiveId" clId="{F3DA9707-FDD0-4669-9D1E-EA7E2AF7980B}" dt="2024-06-13T18:48:59.297" v="7521" actId="1076"/>
          <ac:picMkLst>
            <pc:docMk/>
            <pc:sldMk cId="3975168428" sldId="317"/>
            <ac:picMk id="8" creationId="{89690CCE-4BB5-729F-8D3C-3160D318312C}"/>
          </ac:picMkLst>
        </pc:picChg>
      </pc:sldChg>
      <pc:sldChg chg="addSp delSp modSp mod">
        <pc:chgData name="Leon Catanzariti" userId="2d8c776338ae0980" providerId="LiveId" clId="{F3DA9707-FDD0-4669-9D1E-EA7E2AF7980B}" dt="2024-06-13T19:28:42.561" v="7791" actId="20577"/>
        <pc:sldMkLst>
          <pc:docMk/>
          <pc:sldMk cId="239597884" sldId="318"/>
        </pc:sldMkLst>
        <pc:spChg chg="mod">
          <ac:chgData name="Leon Catanzariti" userId="2d8c776338ae0980" providerId="LiveId" clId="{F3DA9707-FDD0-4669-9D1E-EA7E2AF7980B}" dt="2024-06-13T19:28:26.117" v="7746" actId="1076"/>
          <ac:spMkLst>
            <pc:docMk/>
            <pc:sldMk cId="239597884" sldId="318"/>
            <ac:spMk id="5" creationId="{85D9F803-CDBC-C74C-AF1B-2B5937D1C241}"/>
          </ac:spMkLst>
        </pc:spChg>
        <pc:spChg chg="mod">
          <ac:chgData name="Leon Catanzariti" userId="2d8c776338ae0980" providerId="LiveId" clId="{F3DA9707-FDD0-4669-9D1E-EA7E2AF7980B}" dt="2024-06-13T19:28:42.561" v="7791" actId="20577"/>
          <ac:spMkLst>
            <pc:docMk/>
            <pc:sldMk cId="239597884" sldId="318"/>
            <ac:spMk id="8" creationId="{2E0ECA32-E146-40DA-85CD-9677244BC3EC}"/>
          </ac:spMkLst>
        </pc:spChg>
        <pc:spChg chg="add mod">
          <ac:chgData name="Leon Catanzariti" userId="2d8c776338ae0980" providerId="LiveId" clId="{F3DA9707-FDD0-4669-9D1E-EA7E2AF7980B}" dt="2024-06-13T19:28:17.117" v="7742" actId="1076"/>
          <ac:spMkLst>
            <pc:docMk/>
            <pc:sldMk cId="239597884" sldId="318"/>
            <ac:spMk id="15" creationId="{3BDEB7CD-25FC-F693-DC78-19527D10D834}"/>
          </ac:spMkLst>
        </pc:spChg>
        <pc:picChg chg="add mod">
          <ac:chgData name="Leon Catanzariti" userId="2d8c776338ae0980" providerId="LiveId" clId="{F3DA9707-FDD0-4669-9D1E-EA7E2AF7980B}" dt="2024-06-13T19:28:29.936" v="7747" actId="14100"/>
          <ac:picMkLst>
            <pc:docMk/>
            <pc:sldMk cId="239597884" sldId="318"/>
            <ac:picMk id="4" creationId="{1458BB37-02E7-B093-DF39-D18F7A3268E7}"/>
          </ac:picMkLst>
        </pc:picChg>
        <pc:picChg chg="add mod">
          <ac:chgData name="Leon Catanzariti" userId="2d8c776338ae0980" providerId="LiveId" clId="{F3DA9707-FDD0-4669-9D1E-EA7E2AF7980B}" dt="2024-06-13T19:28:20.631" v="7744" actId="1076"/>
          <ac:picMkLst>
            <pc:docMk/>
            <pc:sldMk cId="239597884" sldId="318"/>
            <ac:picMk id="7" creationId="{2EC8D3D0-6C9B-E305-4115-20B0DEDC4616}"/>
          </ac:picMkLst>
        </pc:picChg>
        <pc:picChg chg="add mod">
          <ac:chgData name="Leon Catanzariti" userId="2d8c776338ae0980" providerId="LiveId" clId="{F3DA9707-FDD0-4669-9D1E-EA7E2AF7980B}" dt="2024-06-13T19:28:22.556" v="7745" actId="1076"/>
          <ac:picMkLst>
            <pc:docMk/>
            <pc:sldMk cId="239597884" sldId="318"/>
            <ac:picMk id="10" creationId="{91A610DE-ACDC-C57D-7A31-5997B9477DE2}"/>
          </ac:picMkLst>
        </pc:picChg>
        <pc:picChg chg="add del mod">
          <ac:chgData name="Leon Catanzariti" userId="2d8c776338ae0980" providerId="LiveId" clId="{F3DA9707-FDD0-4669-9D1E-EA7E2AF7980B}" dt="2024-06-13T19:26:51.287" v="7683" actId="478"/>
          <ac:picMkLst>
            <pc:docMk/>
            <pc:sldMk cId="239597884" sldId="318"/>
            <ac:picMk id="12" creationId="{88C4A275-E183-2403-5C32-DFC3079B6BB6}"/>
          </ac:picMkLst>
        </pc:picChg>
        <pc:picChg chg="add mod">
          <ac:chgData name="Leon Catanzariti" userId="2d8c776338ae0980" providerId="LiveId" clId="{F3DA9707-FDD0-4669-9D1E-EA7E2AF7980B}" dt="2024-06-13T19:28:19.381" v="7743" actId="1076"/>
          <ac:picMkLst>
            <pc:docMk/>
            <pc:sldMk cId="239597884" sldId="318"/>
            <ac:picMk id="14" creationId="{8CF91944-708C-A597-3687-BB26710B5FD1}"/>
          </ac:picMkLst>
        </pc:picChg>
      </pc:sldChg>
      <pc:sldChg chg="addSp delSp modSp mod">
        <pc:chgData name="Leon Catanzariti" userId="2d8c776338ae0980" providerId="LiveId" clId="{F3DA9707-FDD0-4669-9D1E-EA7E2AF7980B}" dt="2024-06-14T20:24:45.883" v="7967" actId="1076"/>
        <pc:sldMkLst>
          <pc:docMk/>
          <pc:sldMk cId="232499080" sldId="319"/>
        </pc:sldMkLst>
        <pc:spChg chg="del mod">
          <ac:chgData name="Leon Catanzariti" userId="2d8c776338ae0980" providerId="LiveId" clId="{F3DA9707-FDD0-4669-9D1E-EA7E2AF7980B}" dt="2024-06-14T20:07:34.858" v="7809" actId="478"/>
          <ac:spMkLst>
            <pc:docMk/>
            <pc:sldMk cId="232499080" sldId="319"/>
            <ac:spMk id="5" creationId="{85D9F803-CDBC-C74C-AF1B-2B5937D1C241}"/>
          </ac:spMkLst>
        </pc:spChg>
        <pc:spChg chg="mod">
          <ac:chgData name="Leon Catanzariti" userId="2d8c776338ae0980" providerId="LiveId" clId="{F3DA9707-FDD0-4669-9D1E-EA7E2AF7980B}" dt="2024-06-14T20:10:03.190" v="7899" actId="1076"/>
          <ac:spMkLst>
            <pc:docMk/>
            <pc:sldMk cId="232499080" sldId="319"/>
            <ac:spMk id="8" creationId="{34C97452-C78A-4701-B8AB-ABFE63D5BEDE}"/>
          </ac:spMkLst>
        </pc:spChg>
        <pc:spChg chg="add mod">
          <ac:chgData name="Leon Catanzariti" userId="2d8c776338ae0980" providerId="LiveId" clId="{F3DA9707-FDD0-4669-9D1E-EA7E2AF7980B}" dt="2024-06-14T20:24:40.238" v="7966" actId="1076"/>
          <ac:spMkLst>
            <pc:docMk/>
            <pc:sldMk cId="232499080" sldId="319"/>
            <ac:spMk id="13" creationId="{AF3F99D7-C99B-CDC7-F9C3-B4AFD9DE641E}"/>
          </ac:spMkLst>
        </pc:spChg>
        <pc:spChg chg="add mod">
          <ac:chgData name="Leon Catanzariti" userId="2d8c776338ae0980" providerId="LiveId" clId="{F3DA9707-FDD0-4669-9D1E-EA7E2AF7980B}" dt="2024-06-14T20:24:32.977" v="7964" actId="1076"/>
          <ac:spMkLst>
            <pc:docMk/>
            <pc:sldMk cId="232499080" sldId="319"/>
            <ac:spMk id="14" creationId="{1C6E3774-CB83-C106-CA4B-F5B7C1644272}"/>
          </ac:spMkLst>
        </pc:spChg>
        <pc:spChg chg="add mod">
          <ac:chgData name="Leon Catanzariti" userId="2d8c776338ae0980" providerId="LiveId" clId="{F3DA9707-FDD0-4669-9D1E-EA7E2AF7980B}" dt="2024-06-14T20:24:36.982" v="7965" actId="1076"/>
          <ac:spMkLst>
            <pc:docMk/>
            <pc:sldMk cId="232499080" sldId="319"/>
            <ac:spMk id="15" creationId="{05FBBA0C-2FD6-BCB7-649E-CBAC21C0B506}"/>
          </ac:spMkLst>
        </pc:spChg>
        <pc:spChg chg="add mod">
          <ac:chgData name="Leon Catanzariti" userId="2d8c776338ae0980" providerId="LiveId" clId="{F3DA9707-FDD0-4669-9D1E-EA7E2AF7980B}" dt="2024-06-14T20:24:45.883" v="7967" actId="1076"/>
          <ac:spMkLst>
            <pc:docMk/>
            <pc:sldMk cId="232499080" sldId="319"/>
            <ac:spMk id="18" creationId="{EDF9427D-14B7-2089-2607-94E341E1A0B8}"/>
          </ac:spMkLst>
        </pc:spChg>
        <pc:picChg chg="add del mod">
          <ac:chgData name="Leon Catanzariti" userId="2d8c776338ae0980" providerId="LiveId" clId="{F3DA9707-FDD0-4669-9D1E-EA7E2AF7980B}" dt="2024-06-14T19:08:01.276" v="7797" actId="478"/>
          <ac:picMkLst>
            <pc:docMk/>
            <pc:sldMk cId="232499080" sldId="319"/>
            <ac:picMk id="4" creationId="{B5758C8A-F4A3-CFE9-6877-68B115B44E72}"/>
          </ac:picMkLst>
        </pc:picChg>
        <pc:picChg chg="add mod">
          <ac:chgData name="Leon Catanzariti" userId="2d8c776338ae0980" providerId="LiveId" clId="{F3DA9707-FDD0-4669-9D1E-EA7E2AF7980B}" dt="2024-06-14T20:24:10.144" v="7960" actId="1076"/>
          <ac:picMkLst>
            <pc:docMk/>
            <pc:sldMk cId="232499080" sldId="319"/>
            <ac:picMk id="7" creationId="{3C16F315-B258-4B2C-B5E4-9A553958F02C}"/>
          </ac:picMkLst>
        </pc:picChg>
        <pc:picChg chg="add mod">
          <ac:chgData name="Leon Catanzariti" userId="2d8c776338ae0980" providerId="LiveId" clId="{F3DA9707-FDD0-4669-9D1E-EA7E2AF7980B}" dt="2024-06-14T20:24:06.067" v="7959" actId="14100"/>
          <ac:picMkLst>
            <pc:docMk/>
            <pc:sldMk cId="232499080" sldId="319"/>
            <ac:picMk id="10" creationId="{5A975630-0DDA-3DF1-2482-BF28E2ED30FF}"/>
          </ac:picMkLst>
        </pc:picChg>
        <pc:picChg chg="add mod">
          <ac:chgData name="Leon Catanzariti" userId="2d8c776338ae0980" providerId="LiveId" clId="{F3DA9707-FDD0-4669-9D1E-EA7E2AF7980B}" dt="2024-06-14T20:24:13.550" v="7961" actId="1076"/>
          <ac:picMkLst>
            <pc:docMk/>
            <pc:sldMk cId="232499080" sldId="319"/>
            <ac:picMk id="12" creationId="{848EA1CD-9779-F698-A977-14440FF2237B}"/>
          </ac:picMkLst>
        </pc:picChg>
        <pc:picChg chg="add mod">
          <ac:chgData name="Leon Catanzariti" userId="2d8c776338ae0980" providerId="LiveId" clId="{F3DA9707-FDD0-4669-9D1E-EA7E2AF7980B}" dt="2024-06-14T20:24:17.661" v="7962" actId="1076"/>
          <ac:picMkLst>
            <pc:docMk/>
            <pc:sldMk cId="232499080" sldId="319"/>
            <ac:picMk id="17" creationId="{03E29AAC-0E63-83AF-05C7-6899A962F58F}"/>
          </ac:picMkLst>
        </pc:picChg>
      </pc:sldChg>
      <pc:sldChg chg="modSp mod">
        <pc:chgData name="Leon Catanzariti" userId="2d8c776338ae0980" providerId="LiveId" clId="{F3DA9707-FDD0-4669-9D1E-EA7E2AF7980B}" dt="2024-06-10T13:43:58.180" v="1454" actId="6549"/>
        <pc:sldMkLst>
          <pc:docMk/>
          <pc:sldMk cId="1980221439" sldId="331"/>
        </pc:sldMkLst>
        <pc:spChg chg="mod">
          <ac:chgData name="Leon Catanzariti" userId="2d8c776338ae0980" providerId="LiveId" clId="{F3DA9707-FDD0-4669-9D1E-EA7E2AF7980B}" dt="2024-06-10T13:43:58.180" v="1454" actId="6549"/>
          <ac:spMkLst>
            <pc:docMk/>
            <pc:sldMk cId="1980221439" sldId="331"/>
            <ac:spMk id="10" creationId="{79EF1473-3ADD-43F1-A495-57AAB7FD902F}"/>
          </ac:spMkLst>
        </pc:spChg>
      </pc:sldChg>
      <pc:sldChg chg="modSp mod">
        <pc:chgData name="Leon Catanzariti" userId="2d8c776338ae0980" providerId="LiveId" clId="{F3DA9707-FDD0-4669-9D1E-EA7E2AF7980B}" dt="2024-06-07T18:45:40.816" v="1016" actId="20577"/>
        <pc:sldMkLst>
          <pc:docMk/>
          <pc:sldMk cId="2560061391" sldId="332"/>
        </pc:sldMkLst>
        <pc:spChg chg="mod">
          <ac:chgData name="Leon Catanzariti" userId="2d8c776338ae0980" providerId="LiveId" clId="{F3DA9707-FDD0-4669-9D1E-EA7E2AF7980B}" dt="2024-06-07T18:45:40.816" v="1016" actId="20577"/>
          <ac:spMkLst>
            <pc:docMk/>
            <pc:sldMk cId="2560061391" sldId="332"/>
            <ac:spMk id="5" creationId="{8E999A1B-8752-489F-A63B-EA2F60186B52}"/>
          </ac:spMkLst>
        </pc:spChg>
      </pc:sldChg>
    </pc:docChg>
  </pc:docChgLst>
  <pc:docChgLst>
    <pc:chgData name="Leon Catanzariti" userId="2d8c776338ae0980" providerId="LiveId" clId="{59D9C37E-2BEE-4540-9E3E-1B63B766BD4A}"/>
    <pc:docChg chg="custSel delSld modSld">
      <pc:chgData name="Leon Catanzariti" userId="2d8c776338ae0980" providerId="LiveId" clId="{59D9C37E-2BEE-4540-9E3E-1B63B766BD4A}" dt="2024-06-20T14:36:59.283" v="3643" actId="20577"/>
      <pc:docMkLst>
        <pc:docMk/>
      </pc:docMkLst>
      <pc:sldChg chg="modSp mod">
        <pc:chgData name="Leon Catanzariti" userId="2d8c776338ae0980" providerId="LiveId" clId="{59D9C37E-2BEE-4540-9E3E-1B63B766BD4A}" dt="2024-06-20T14:28:28.258" v="3584" actId="20577"/>
        <pc:sldMkLst>
          <pc:docMk/>
          <pc:sldMk cId="1630123617" sldId="274"/>
        </pc:sldMkLst>
        <pc:spChg chg="mod">
          <ac:chgData name="Leon Catanzariti" userId="2d8c776338ae0980" providerId="LiveId" clId="{59D9C37E-2BEE-4540-9E3E-1B63B766BD4A}" dt="2024-06-20T14:28:28.258" v="3584" actId="20577"/>
          <ac:spMkLst>
            <pc:docMk/>
            <pc:sldMk cId="1630123617" sldId="274"/>
            <ac:spMk id="5" creationId="{28684E62-A9F8-4E7A-AB01-78893062A1B4}"/>
          </ac:spMkLst>
        </pc:spChg>
      </pc:sldChg>
      <pc:sldChg chg="addSp delSp modSp del mod modClrScheme chgLayout">
        <pc:chgData name="Leon Catanzariti" userId="2d8c776338ae0980" providerId="LiveId" clId="{59D9C37E-2BEE-4540-9E3E-1B63B766BD4A}" dt="2024-06-20T14:36:29.033" v="3602" actId="2696"/>
        <pc:sldMkLst>
          <pc:docMk/>
          <pc:sldMk cId="3410008520" sldId="275"/>
        </pc:sldMkLst>
        <pc:spChg chg="add del mod">
          <ac:chgData name="Leon Catanzariti" userId="2d8c776338ae0980" providerId="LiveId" clId="{59D9C37E-2BEE-4540-9E3E-1B63B766BD4A}" dt="2024-06-20T14:35:13.465" v="3600" actId="6264"/>
          <ac:spMkLst>
            <pc:docMk/>
            <pc:sldMk cId="3410008520" sldId="275"/>
            <ac:spMk id="2" creationId="{2C2A7650-927A-2B63-E0A6-36D0AFE44B98}"/>
          </ac:spMkLst>
        </pc:spChg>
        <pc:spChg chg="add del mod ord">
          <ac:chgData name="Leon Catanzariti" userId="2d8c776338ae0980" providerId="LiveId" clId="{59D9C37E-2BEE-4540-9E3E-1B63B766BD4A}" dt="2024-06-20T14:35:34.793" v="3601" actId="478"/>
          <ac:spMkLst>
            <pc:docMk/>
            <pc:sldMk cId="3410008520" sldId="275"/>
            <ac:spMk id="3" creationId="{EA5D5CDB-8D47-EE72-3DD1-E54D6991694A}"/>
          </ac:spMkLst>
        </pc:spChg>
        <pc:spChg chg="del">
          <ac:chgData name="Leon Catanzariti" userId="2d8c776338ae0980" providerId="LiveId" clId="{59D9C37E-2BEE-4540-9E3E-1B63B766BD4A}" dt="2024-06-20T14:30:05.155" v="3585" actId="478"/>
          <ac:spMkLst>
            <pc:docMk/>
            <pc:sldMk cId="3410008520" sldId="275"/>
            <ac:spMk id="5" creationId="{28684E62-A9F8-4E7A-AB01-78893062A1B4}"/>
          </ac:spMkLst>
        </pc:spChg>
        <pc:spChg chg="del">
          <ac:chgData name="Leon Catanzariti" userId="2d8c776338ae0980" providerId="LiveId" clId="{59D9C37E-2BEE-4540-9E3E-1B63B766BD4A}" dt="2024-06-20T14:31:41.842" v="3596" actId="478"/>
          <ac:spMkLst>
            <pc:docMk/>
            <pc:sldMk cId="3410008520" sldId="275"/>
            <ac:spMk id="6" creationId="{E7525D5A-386D-C541-9D42-BBDEA82289E4}"/>
          </ac:spMkLst>
        </pc:spChg>
        <pc:spChg chg="del mod">
          <ac:chgData name="Leon Catanzariti" userId="2d8c776338ae0980" providerId="LiveId" clId="{59D9C37E-2BEE-4540-9E3E-1B63B766BD4A}" dt="2024-06-20T14:32:56.141" v="3597" actId="478"/>
          <ac:spMkLst>
            <pc:docMk/>
            <pc:sldMk cId="3410008520" sldId="275"/>
            <ac:spMk id="11" creationId="{60F8A56C-5EE1-4DBF-842D-C2A130AA680E}"/>
          </ac:spMkLst>
        </pc:spChg>
      </pc:sldChg>
      <pc:sldChg chg="modSp mod">
        <pc:chgData name="Leon Catanzariti" userId="2d8c776338ae0980" providerId="LiveId" clId="{59D9C37E-2BEE-4540-9E3E-1B63B766BD4A}" dt="2024-06-17T18:55:38.123" v="917" actId="1076"/>
        <pc:sldMkLst>
          <pc:docMk/>
          <pc:sldMk cId="148114319" sldId="276"/>
        </pc:sldMkLst>
        <pc:spChg chg="mod">
          <ac:chgData name="Leon Catanzariti" userId="2d8c776338ae0980" providerId="LiveId" clId="{59D9C37E-2BEE-4540-9E3E-1B63B766BD4A}" dt="2024-06-17T18:55:38.123" v="917" actId="1076"/>
          <ac:spMkLst>
            <pc:docMk/>
            <pc:sldMk cId="148114319" sldId="276"/>
            <ac:spMk id="2" creationId="{0B29DCA4-BB16-B4EC-B24C-4393FC9C0215}"/>
          </ac:spMkLst>
        </pc:spChg>
      </pc:sldChg>
      <pc:sldChg chg="modSp mod">
        <pc:chgData name="Leon Catanzariti" userId="2d8c776338ae0980" providerId="LiveId" clId="{59D9C37E-2BEE-4540-9E3E-1B63B766BD4A}" dt="2024-06-20T14:20:18.671" v="3212" actId="27636"/>
        <pc:sldMkLst>
          <pc:docMk/>
          <pc:sldMk cId="321008965" sldId="277"/>
        </pc:sldMkLst>
        <pc:spChg chg="mod">
          <ac:chgData name="Leon Catanzariti" userId="2d8c776338ae0980" providerId="LiveId" clId="{59D9C37E-2BEE-4540-9E3E-1B63B766BD4A}" dt="2024-06-20T14:20:18.671" v="3212" actId="27636"/>
          <ac:spMkLst>
            <pc:docMk/>
            <pc:sldMk cId="321008965" sldId="277"/>
            <ac:spMk id="8" creationId="{C7B9C153-C85C-3240-8E7E-523FBC004564}"/>
          </ac:spMkLst>
        </pc:spChg>
      </pc:sldChg>
      <pc:sldChg chg="addSp modSp mod">
        <pc:chgData name="Leon Catanzariti" userId="2d8c776338ae0980" providerId="LiveId" clId="{59D9C37E-2BEE-4540-9E3E-1B63B766BD4A}" dt="2024-06-20T14:11:19.827" v="2636" actId="27636"/>
        <pc:sldMkLst>
          <pc:docMk/>
          <pc:sldMk cId="2459446073" sldId="289"/>
        </pc:sldMkLst>
        <pc:spChg chg="mod">
          <ac:chgData name="Leon Catanzariti" userId="2d8c776338ae0980" providerId="LiveId" clId="{59D9C37E-2BEE-4540-9E3E-1B63B766BD4A}" dt="2024-06-20T14:11:19.827" v="2636" actId="27636"/>
          <ac:spMkLst>
            <pc:docMk/>
            <pc:sldMk cId="2459446073" sldId="289"/>
            <ac:spMk id="5" creationId="{1B07C49E-AFFC-EC46-8930-E4D428F5F943}"/>
          </ac:spMkLst>
        </pc:spChg>
        <pc:picChg chg="add mod">
          <ac:chgData name="Leon Catanzariti" userId="2d8c776338ae0980" providerId="LiveId" clId="{59D9C37E-2BEE-4540-9E3E-1B63B766BD4A}" dt="2024-06-20T14:11:10.496" v="2631" actId="1076"/>
          <ac:picMkLst>
            <pc:docMk/>
            <pc:sldMk cId="2459446073" sldId="289"/>
            <ac:picMk id="3" creationId="{38A8C919-ABBF-8516-E152-B4375B2C5C06}"/>
          </ac:picMkLst>
        </pc:picChg>
      </pc:sldChg>
      <pc:sldChg chg="addSp modSp mod">
        <pc:chgData name="Leon Catanzariti" userId="2d8c776338ae0980" providerId="LiveId" clId="{59D9C37E-2BEE-4540-9E3E-1B63B766BD4A}" dt="2024-06-18T17:53:34.865" v="2354" actId="1076"/>
        <pc:sldMkLst>
          <pc:docMk/>
          <pc:sldMk cId="1813711241" sldId="293"/>
        </pc:sldMkLst>
        <pc:spChg chg="add mod">
          <ac:chgData name="Leon Catanzariti" userId="2d8c776338ae0980" providerId="LiveId" clId="{59D9C37E-2BEE-4540-9E3E-1B63B766BD4A}" dt="2024-06-18T17:53:34.865" v="2354" actId="1076"/>
          <ac:spMkLst>
            <pc:docMk/>
            <pc:sldMk cId="1813711241" sldId="293"/>
            <ac:spMk id="2" creationId="{FFDE446F-78CD-7810-B480-9DFCE837F98B}"/>
          </ac:spMkLst>
        </pc:spChg>
        <pc:spChg chg="mod">
          <ac:chgData name="Leon Catanzariti" userId="2d8c776338ae0980" providerId="LiveId" clId="{59D9C37E-2BEE-4540-9E3E-1B63B766BD4A}" dt="2024-06-18T17:50:21.533" v="2352" actId="20577"/>
          <ac:spMkLst>
            <pc:docMk/>
            <pc:sldMk cId="1813711241" sldId="293"/>
            <ac:spMk id="5" creationId="{1B07C49E-AFFC-EC46-8930-E4D428F5F943}"/>
          </ac:spMkLst>
        </pc:spChg>
      </pc:sldChg>
      <pc:sldChg chg="addSp modSp mod">
        <pc:chgData name="Leon Catanzariti" userId="2d8c776338ae0980" providerId="LiveId" clId="{59D9C37E-2BEE-4540-9E3E-1B63B766BD4A}" dt="2024-06-17T19:06:31.082" v="1709" actId="1076"/>
        <pc:sldMkLst>
          <pc:docMk/>
          <pc:sldMk cId="334532777" sldId="303"/>
        </pc:sldMkLst>
        <pc:spChg chg="add mod">
          <ac:chgData name="Leon Catanzariti" userId="2d8c776338ae0980" providerId="LiveId" clId="{59D9C37E-2BEE-4540-9E3E-1B63B766BD4A}" dt="2024-06-17T19:06:31.082" v="1709" actId="1076"/>
          <ac:spMkLst>
            <pc:docMk/>
            <pc:sldMk cId="334532777" sldId="303"/>
            <ac:spMk id="2" creationId="{EC6EE12F-1499-851E-2D27-90D17AA83950}"/>
          </ac:spMkLst>
        </pc:spChg>
        <pc:spChg chg="mod">
          <ac:chgData name="Leon Catanzariti" userId="2d8c776338ae0980" providerId="LiveId" clId="{59D9C37E-2BEE-4540-9E3E-1B63B766BD4A}" dt="2024-06-17T19:06:21.581" v="1708" actId="20577"/>
          <ac:spMkLst>
            <pc:docMk/>
            <pc:sldMk cId="334532777" sldId="303"/>
            <ac:spMk id="5" creationId="{1B07C49E-AFFC-EC46-8930-E4D428F5F943}"/>
          </ac:spMkLst>
        </pc:spChg>
      </pc:sldChg>
      <pc:sldChg chg="addSp modSp mod">
        <pc:chgData name="Leon Catanzariti" userId="2d8c776338ae0980" providerId="LiveId" clId="{59D9C37E-2BEE-4540-9E3E-1B63B766BD4A}" dt="2024-06-18T17:12:48.699" v="2032" actId="20577"/>
        <pc:sldMkLst>
          <pc:docMk/>
          <pc:sldMk cId="3645034231" sldId="320"/>
        </pc:sldMkLst>
        <pc:spChg chg="mod">
          <ac:chgData name="Leon Catanzariti" userId="2d8c776338ae0980" providerId="LiveId" clId="{59D9C37E-2BEE-4540-9E3E-1B63B766BD4A}" dt="2024-06-18T17:12:48.699" v="2032" actId="20577"/>
          <ac:spMkLst>
            <pc:docMk/>
            <pc:sldMk cId="3645034231" sldId="320"/>
            <ac:spMk id="5" creationId="{1B07C49E-AFFC-EC46-8930-E4D428F5F943}"/>
          </ac:spMkLst>
        </pc:spChg>
        <pc:picChg chg="add mod">
          <ac:chgData name="Leon Catanzariti" userId="2d8c776338ae0980" providerId="LiveId" clId="{59D9C37E-2BEE-4540-9E3E-1B63B766BD4A}" dt="2024-06-18T17:07:37.164" v="1713" actId="1076"/>
          <ac:picMkLst>
            <pc:docMk/>
            <pc:sldMk cId="3645034231" sldId="320"/>
            <ac:picMk id="3" creationId="{8D8C3A12-54B0-BAE1-A517-0A56BC648C0E}"/>
          </ac:picMkLst>
        </pc:picChg>
      </pc:sldChg>
      <pc:sldChg chg="addSp modSp mod">
        <pc:chgData name="Leon Catanzariti" userId="2d8c776338ae0980" providerId="LiveId" clId="{59D9C37E-2BEE-4540-9E3E-1B63B766BD4A}" dt="2024-06-17T18:40:07.856" v="533" actId="1076"/>
        <pc:sldMkLst>
          <pc:docMk/>
          <pc:sldMk cId="700132931" sldId="322"/>
        </pc:sldMkLst>
        <pc:spChg chg="mod">
          <ac:chgData name="Leon Catanzariti" userId="2d8c776338ae0980" providerId="LiveId" clId="{59D9C37E-2BEE-4540-9E3E-1B63B766BD4A}" dt="2024-06-17T18:40:07.856" v="533" actId="1076"/>
          <ac:spMkLst>
            <pc:docMk/>
            <pc:sldMk cId="700132931" sldId="322"/>
            <ac:spMk id="5" creationId="{85D9F803-CDBC-C74C-AF1B-2B5937D1C241}"/>
          </ac:spMkLst>
        </pc:spChg>
        <pc:spChg chg="mod">
          <ac:chgData name="Leon Catanzariti" userId="2d8c776338ae0980" providerId="LiveId" clId="{59D9C37E-2BEE-4540-9E3E-1B63B766BD4A}" dt="2024-06-17T18:31:04.128" v="503" actId="20577"/>
          <ac:spMkLst>
            <pc:docMk/>
            <pc:sldMk cId="700132931" sldId="322"/>
            <ac:spMk id="8" creationId="{9456A072-47A6-4424-9ABE-F398119040DD}"/>
          </ac:spMkLst>
        </pc:spChg>
        <pc:picChg chg="add mod">
          <ac:chgData name="Leon Catanzariti" userId="2d8c776338ae0980" providerId="LiveId" clId="{59D9C37E-2BEE-4540-9E3E-1B63B766BD4A}" dt="2024-06-17T18:23:47.695" v="252" actId="1076"/>
          <ac:picMkLst>
            <pc:docMk/>
            <pc:sldMk cId="700132931" sldId="322"/>
            <ac:picMk id="4" creationId="{8FF25C6A-8D5D-FFA5-FFA3-C64E4E69108D}"/>
          </ac:picMkLst>
        </pc:picChg>
      </pc:sldChg>
      <pc:sldChg chg="addSp modSp mod">
        <pc:chgData name="Leon Catanzariti" userId="2d8c776338ae0980" providerId="LiveId" clId="{59D9C37E-2BEE-4540-9E3E-1B63B766BD4A}" dt="2024-06-17T18:40:17.515" v="534" actId="14100"/>
        <pc:sldMkLst>
          <pc:docMk/>
          <pc:sldMk cId="1866160706" sldId="323"/>
        </pc:sldMkLst>
        <pc:spChg chg="mod">
          <ac:chgData name="Leon Catanzariti" userId="2d8c776338ae0980" providerId="LiveId" clId="{59D9C37E-2BEE-4540-9E3E-1B63B766BD4A}" dt="2024-06-17T18:30:43.862" v="462" actId="1076"/>
          <ac:spMkLst>
            <pc:docMk/>
            <pc:sldMk cId="1866160706" sldId="323"/>
            <ac:spMk id="5" creationId="{85D9F803-CDBC-C74C-AF1B-2B5937D1C241}"/>
          </ac:spMkLst>
        </pc:spChg>
        <pc:spChg chg="mod">
          <ac:chgData name="Leon Catanzariti" userId="2d8c776338ae0980" providerId="LiveId" clId="{59D9C37E-2BEE-4540-9E3E-1B63B766BD4A}" dt="2024-06-17T18:28:51.769" v="368" actId="20577"/>
          <ac:spMkLst>
            <pc:docMk/>
            <pc:sldMk cId="1866160706" sldId="323"/>
            <ac:spMk id="8" creationId="{4EF94599-779E-457E-B57B-6063EBF7A840}"/>
          </ac:spMkLst>
        </pc:spChg>
        <pc:picChg chg="add mod">
          <ac:chgData name="Leon Catanzariti" userId="2d8c776338ae0980" providerId="LiveId" clId="{59D9C37E-2BEE-4540-9E3E-1B63B766BD4A}" dt="2024-06-17T18:40:17.515" v="534" actId="14100"/>
          <ac:picMkLst>
            <pc:docMk/>
            <pc:sldMk cId="1866160706" sldId="323"/>
            <ac:picMk id="4" creationId="{8BDEA047-FAE0-B2AB-5EFA-D7E664BA86D1}"/>
          </ac:picMkLst>
        </pc:picChg>
      </pc:sldChg>
      <pc:sldChg chg="addSp delSp modSp mod">
        <pc:chgData name="Leon Catanzariti" userId="2d8c776338ae0980" providerId="LiveId" clId="{59D9C37E-2BEE-4540-9E3E-1B63B766BD4A}" dt="2024-06-17T18:54:09.778" v="916" actId="20577"/>
        <pc:sldMkLst>
          <pc:docMk/>
          <pc:sldMk cId="252359608" sldId="324"/>
        </pc:sldMkLst>
        <pc:spChg chg="del mod">
          <ac:chgData name="Leon Catanzariti" userId="2d8c776338ae0980" providerId="LiveId" clId="{59D9C37E-2BEE-4540-9E3E-1B63B766BD4A}" dt="2024-06-17T18:41:01.143" v="537" actId="478"/>
          <ac:spMkLst>
            <pc:docMk/>
            <pc:sldMk cId="252359608" sldId="324"/>
            <ac:spMk id="5" creationId="{85D9F803-CDBC-C74C-AF1B-2B5937D1C241}"/>
          </ac:spMkLst>
        </pc:spChg>
        <pc:spChg chg="add mod">
          <ac:chgData name="Leon Catanzariti" userId="2d8c776338ae0980" providerId="LiveId" clId="{59D9C37E-2BEE-4540-9E3E-1B63B766BD4A}" dt="2024-06-17T18:54:09.778" v="916" actId="20577"/>
          <ac:spMkLst>
            <pc:docMk/>
            <pc:sldMk cId="252359608" sldId="324"/>
            <ac:spMk id="8" creationId="{31E3B58B-55D8-9AD0-0822-E7266617DEFD}"/>
          </ac:spMkLst>
        </pc:spChg>
        <pc:spChg chg="mod">
          <ac:chgData name="Leon Catanzariti" userId="2d8c776338ae0980" providerId="LiveId" clId="{59D9C37E-2BEE-4540-9E3E-1B63B766BD4A}" dt="2024-06-17T18:50:26.686" v="594" actId="20577"/>
          <ac:spMkLst>
            <pc:docMk/>
            <pc:sldMk cId="252359608" sldId="324"/>
            <ac:spMk id="12" creationId="{4D271BF5-BAA1-4CEB-A575-76A097FABBBA}"/>
          </ac:spMkLst>
        </pc:spChg>
        <pc:picChg chg="add mod">
          <ac:chgData name="Leon Catanzariti" userId="2d8c776338ae0980" providerId="LiveId" clId="{59D9C37E-2BEE-4540-9E3E-1B63B766BD4A}" dt="2024-06-17T18:51:06.990" v="606" actId="1076"/>
          <ac:picMkLst>
            <pc:docMk/>
            <pc:sldMk cId="252359608" sldId="324"/>
            <ac:picMk id="4" creationId="{C512405E-DB81-03F0-443D-1C08C71F5A1D}"/>
          </ac:picMkLst>
        </pc:picChg>
        <pc:picChg chg="add mod">
          <ac:chgData name="Leon Catanzariti" userId="2d8c776338ae0980" providerId="LiveId" clId="{59D9C37E-2BEE-4540-9E3E-1B63B766BD4A}" dt="2024-06-17T18:51:11.457" v="607" actId="1076"/>
          <ac:picMkLst>
            <pc:docMk/>
            <pc:sldMk cId="252359608" sldId="324"/>
            <ac:picMk id="7" creationId="{FD8B9367-53F9-D16C-E324-9ACDE9505DBC}"/>
          </ac:picMkLst>
        </pc:picChg>
      </pc:sldChg>
      <pc:sldChg chg="modSp mod">
        <pc:chgData name="Leon Catanzariti" userId="2d8c776338ae0980" providerId="LiveId" clId="{59D9C37E-2BEE-4540-9E3E-1B63B766BD4A}" dt="2024-06-20T14:36:59.283" v="3643" actId="20577"/>
        <pc:sldMkLst>
          <pc:docMk/>
          <pc:sldMk cId="1277611629" sldId="327"/>
        </pc:sldMkLst>
        <pc:spChg chg="mod">
          <ac:chgData name="Leon Catanzariti" userId="2d8c776338ae0980" providerId="LiveId" clId="{59D9C37E-2BEE-4540-9E3E-1B63B766BD4A}" dt="2024-06-20T14:36:59.283" v="3643" actId="20577"/>
          <ac:spMkLst>
            <pc:docMk/>
            <pc:sldMk cId="1277611629" sldId="327"/>
            <ac:spMk id="6" creationId="{2C36AF9D-A911-994B-90EA-013D4CDA5604}"/>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6/20/2024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a:t>
            </a:fld>
            <a:endParaRPr lang="en-US"/>
          </a:p>
        </p:txBody>
      </p:sp>
    </p:spTree>
    <p:extLst>
      <p:ext uri="{BB962C8B-B14F-4D97-AF65-F5344CB8AC3E}">
        <p14:creationId xmlns:p14="http://schemas.microsoft.com/office/powerpoint/2010/main" val="5167632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1457807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39</a:t>
            </a:fld>
            <a:endParaRPr lang="en-US"/>
          </a:p>
        </p:txBody>
      </p:sp>
    </p:spTree>
    <p:extLst>
      <p:ext uri="{BB962C8B-B14F-4D97-AF65-F5344CB8AC3E}">
        <p14:creationId xmlns:p14="http://schemas.microsoft.com/office/powerpoint/2010/main" val="16399921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41</a:t>
            </a:fld>
            <a:endParaRPr lang="en-US"/>
          </a:p>
        </p:txBody>
      </p:sp>
    </p:spTree>
    <p:extLst>
      <p:ext uri="{BB962C8B-B14F-4D97-AF65-F5344CB8AC3E}">
        <p14:creationId xmlns:p14="http://schemas.microsoft.com/office/powerpoint/2010/main" val="370448642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43</a:t>
            </a:fld>
            <a:endParaRPr lang="en-US"/>
          </a:p>
        </p:txBody>
      </p:sp>
    </p:spTree>
    <p:extLst>
      <p:ext uri="{BB962C8B-B14F-4D97-AF65-F5344CB8AC3E}">
        <p14:creationId xmlns:p14="http://schemas.microsoft.com/office/powerpoint/2010/main" val="41417997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1173458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170815523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1022894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1151468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22</a:t>
            </a:fld>
            <a:endParaRPr lang="en-US"/>
          </a:p>
        </p:txBody>
      </p:sp>
    </p:spTree>
    <p:extLst>
      <p:ext uri="{BB962C8B-B14F-4D97-AF65-F5344CB8AC3E}">
        <p14:creationId xmlns:p14="http://schemas.microsoft.com/office/powerpoint/2010/main" val="917861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8.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46.png"/><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8.png"/></Relationships>
</file>

<file path=ppt/slides/_rels/slide4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api.spacexdata.com/v4/"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hyperlink" Target="https://api.spacexdata.com/v4/cores/"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hyperlink" Target="https://api.spacexdata.com/v4/payloads/" TargetMode="External"/><Relationship Id="rId5" Type="http://schemas.openxmlformats.org/officeDocument/2006/relationships/hyperlink" Target="https://api.spacexdata.com/v4/launchpads/" TargetMode="External"/><Relationship Id="rId4" Type="http://schemas.openxmlformats.org/officeDocument/2006/relationships/hyperlink" Target="https://api.spacexdata.com/v4/launches/past"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Leon Catanzariti</a:t>
            </a:r>
          </a:p>
          <a:p>
            <a:r>
              <a:rPr lang="en-US" dirty="0">
                <a:solidFill>
                  <a:schemeClr val="bg2"/>
                </a:solidFill>
                <a:latin typeface="Abadi" panose="020B0604020104020204" pitchFamily="34" charset="0"/>
                <a:ea typeface="SF Pro" pitchFamily="2" charset="0"/>
                <a:cs typeface="SF Pro" pitchFamily="2" charset="0"/>
              </a:rPr>
              <a:t>June 20,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4"/>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56267"/>
            <a:ext cx="5822175" cy="4870944"/>
          </a:xfrm>
          <a:prstGeom prst="rect">
            <a:avLst/>
          </a:prstGeom>
        </p:spPr>
        <p:txBody>
          <a:bodyPr/>
          <a:lstStyle/>
          <a:p>
            <a:r>
              <a:rPr lang="en-US" sz="2200" dirty="0"/>
              <a:t>A new column called “Class” was created in the </a:t>
            </a:r>
            <a:r>
              <a:rPr lang="en-US" sz="2200" dirty="0" err="1"/>
              <a:t>dataframe</a:t>
            </a:r>
            <a:r>
              <a:rPr lang="en-US" sz="2200" dirty="0"/>
              <a:t> to capture a binary value for the Landing Outcome class (1 = Successful Landing, 0 = Unsuccessful Landing)</a:t>
            </a:r>
          </a:p>
          <a:p>
            <a:r>
              <a:rPr lang="en-US" sz="2200" dirty="0"/>
              <a:t>Values in the “</a:t>
            </a:r>
            <a:r>
              <a:rPr lang="en-US" sz="2200" dirty="0" err="1"/>
              <a:t>landing_outcome</a:t>
            </a:r>
            <a:r>
              <a:rPr lang="en-US" sz="2200" dirty="0"/>
              <a:t>” column are used to populate “Class”</a:t>
            </a:r>
          </a:p>
          <a:p>
            <a:pPr lvl="1"/>
            <a:r>
              <a:rPr lang="en-US" sz="1800" dirty="0"/>
              <a:t>Successful </a:t>
            </a:r>
            <a:r>
              <a:rPr lang="en-US" sz="1800" dirty="0" err="1"/>
              <a:t>landing_outcome</a:t>
            </a:r>
            <a:r>
              <a:rPr lang="en-US" sz="1800" dirty="0"/>
              <a:t> values</a:t>
            </a:r>
          </a:p>
          <a:p>
            <a:pPr lvl="2"/>
            <a:r>
              <a:rPr lang="en-US" sz="1400" dirty="0"/>
              <a:t>True ASDS</a:t>
            </a:r>
          </a:p>
          <a:p>
            <a:pPr lvl="2"/>
            <a:r>
              <a:rPr lang="en-US" sz="1400" dirty="0"/>
              <a:t>True RTLS</a:t>
            </a:r>
          </a:p>
          <a:p>
            <a:pPr lvl="2"/>
            <a:r>
              <a:rPr lang="en-US" sz="1400" dirty="0"/>
              <a:t>True Ocean</a:t>
            </a:r>
          </a:p>
          <a:p>
            <a:pPr lvl="1"/>
            <a:r>
              <a:rPr lang="en-US" sz="1800" dirty="0"/>
              <a:t>Unsuccessful </a:t>
            </a:r>
            <a:r>
              <a:rPr lang="en-US" sz="1800" dirty="0" err="1"/>
              <a:t>landing_outcome</a:t>
            </a:r>
            <a:r>
              <a:rPr lang="en-US" sz="1800" dirty="0"/>
              <a:t> values</a:t>
            </a:r>
          </a:p>
          <a:p>
            <a:pPr lvl="2"/>
            <a:r>
              <a:rPr lang="en-US" sz="1400" dirty="0"/>
              <a:t>None </a:t>
            </a:r>
            <a:r>
              <a:rPr lang="en-US" sz="1400" dirty="0" err="1"/>
              <a:t>None</a:t>
            </a:r>
            <a:endParaRPr lang="en-US" sz="1400" dirty="0"/>
          </a:p>
          <a:p>
            <a:pPr lvl="2"/>
            <a:r>
              <a:rPr lang="en-US" sz="1400" dirty="0"/>
              <a:t>False ASDS</a:t>
            </a:r>
          </a:p>
          <a:p>
            <a:pPr lvl="2"/>
            <a:r>
              <a:rPr lang="en-US" sz="1400" dirty="0"/>
              <a:t>False Ocean</a:t>
            </a:r>
          </a:p>
          <a:p>
            <a:pPr lvl="2"/>
            <a:r>
              <a:rPr lang="en-US" sz="1400" dirty="0"/>
              <a:t>None ASDS</a:t>
            </a:r>
          </a:p>
          <a:p>
            <a:pPr lvl="2"/>
            <a:r>
              <a:rPr lang="en-US" sz="1400" dirty="0"/>
              <a:t>False RTLS</a:t>
            </a:r>
          </a:p>
          <a:p>
            <a:pPr lvl="2"/>
            <a:endParaRPr lang="en-US" sz="1400" dirty="0"/>
          </a:p>
          <a:p>
            <a:endParaRPr lang="en-US" sz="2200" dirty="0"/>
          </a:p>
          <a:p>
            <a:endParaRPr lang="en-US" sz="2200" dirty="0"/>
          </a:p>
          <a:p>
            <a:endParaRPr lang="en-US" sz="2200"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11" name="TextBox 10">
            <a:extLst>
              <a:ext uri="{FF2B5EF4-FFF2-40B4-BE49-F238E27FC236}">
                <a16:creationId xmlns:a16="http://schemas.microsoft.com/office/drawing/2014/main" id="{35B0F9D2-C2AF-3D75-B724-19320753A49F}"/>
              </a:ext>
            </a:extLst>
          </p:cNvPr>
          <p:cNvSpPr txBox="1"/>
          <p:nvPr/>
        </p:nvSpPr>
        <p:spPr>
          <a:xfrm>
            <a:off x="6776484" y="1834966"/>
            <a:ext cx="4834269" cy="1723549"/>
          </a:xfrm>
          <a:prstGeom prst="rect">
            <a:avLst/>
          </a:prstGeom>
          <a:noFill/>
        </p:spPr>
        <p:txBody>
          <a:bodyPr wrap="square">
            <a:spAutoFit/>
          </a:bodyPr>
          <a:lstStyle/>
          <a:p>
            <a:pPr marL="342900" indent="-342900">
              <a:buFont typeface="Arial" panose="020B0604020202020204" pitchFamily="34" charset="0"/>
              <a:buChar char="•"/>
            </a:pPr>
            <a:r>
              <a:rPr lang="en-US" sz="2200" dirty="0">
                <a:solidFill>
                  <a:srgbClr val="00B050"/>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rPr>
              <a:t>: https://github.com/leoncat1/LCat-GITRepository/blob/main/jupyter-labs-webscraping.ipynb</a:t>
            </a:r>
          </a:p>
          <a:p>
            <a:endParaRPr lang="en-US" sz="1800"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Content Placeholder 4">
            <a:extLst>
              <a:ext uri="{FF2B5EF4-FFF2-40B4-BE49-F238E27FC236}">
                <a16:creationId xmlns:a16="http://schemas.microsoft.com/office/drawing/2014/main" id="{CB91670E-9480-206E-F87B-2E355E4E3176}"/>
              </a:ext>
            </a:extLst>
          </p:cNvPr>
          <p:cNvSpPr txBox="1">
            <a:spLocks/>
          </p:cNvSpPr>
          <p:nvPr/>
        </p:nvSpPr>
        <p:spPr>
          <a:xfrm>
            <a:off x="663686" y="2502467"/>
            <a:ext cx="9745589" cy="338830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Visualizations</a:t>
            </a:r>
          </a:p>
          <a:p>
            <a:pPr lvl="1">
              <a:lnSpc>
                <a:spcPct val="100000"/>
              </a:lnSpc>
              <a:spcBef>
                <a:spcPts val="1400"/>
              </a:spcBef>
            </a:pPr>
            <a:r>
              <a:rPr lang="en-US" sz="1800" dirty="0">
                <a:solidFill>
                  <a:schemeClr val="accent3">
                    <a:lumMod val="25000"/>
                  </a:schemeClr>
                </a:solidFill>
                <a:latin typeface="Abadi"/>
              </a:rPr>
              <a:t>Scatter plot to see the relationship between Flight Number and Launch Site. </a:t>
            </a:r>
          </a:p>
          <a:p>
            <a:pPr lvl="1">
              <a:lnSpc>
                <a:spcPct val="100000"/>
              </a:lnSpc>
              <a:spcBef>
                <a:spcPts val="1400"/>
              </a:spcBef>
            </a:pPr>
            <a:r>
              <a:rPr lang="en-US" sz="1800" dirty="0">
                <a:solidFill>
                  <a:schemeClr val="accent3">
                    <a:lumMod val="25000"/>
                  </a:schemeClr>
                </a:solidFill>
                <a:latin typeface="Abadi"/>
              </a:rPr>
              <a:t>Scatter plot to see the relationship between Payload Mass and Launch Site.</a:t>
            </a:r>
          </a:p>
          <a:p>
            <a:pPr lvl="1">
              <a:lnSpc>
                <a:spcPct val="100000"/>
              </a:lnSpc>
              <a:spcBef>
                <a:spcPts val="1400"/>
              </a:spcBef>
            </a:pPr>
            <a:r>
              <a:rPr lang="en-US" sz="1800" dirty="0">
                <a:solidFill>
                  <a:schemeClr val="accent3">
                    <a:lumMod val="25000"/>
                  </a:schemeClr>
                </a:solidFill>
                <a:latin typeface="Abadi"/>
              </a:rPr>
              <a:t>Bar chart to compare the Success Rate of various Orbits.</a:t>
            </a:r>
          </a:p>
          <a:p>
            <a:pPr lvl="1">
              <a:lnSpc>
                <a:spcPct val="100000"/>
              </a:lnSpc>
              <a:spcBef>
                <a:spcPts val="1400"/>
              </a:spcBef>
            </a:pPr>
            <a:r>
              <a:rPr lang="en-US" sz="1800" dirty="0">
                <a:solidFill>
                  <a:schemeClr val="accent3">
                    <a:lumMod val="25000"/>
                  </a:schemeClr>
                </a:solidFill>
                <a:latin typeface="Abadi"/>
              </a:rPr>
              <a:t>Scatter plot to see the relationship between Flight Number and Orbit.</a:t>
            </a:r>
          </a:p>
          <a:p>
            <a:pPr lvl="1">
              <a:lnSpc>
                <a:spcPct val="100000"/>
              </a:lnSpc>
              <a:spcBef>
                <a:spcPts val="1400"/>
              </a:spcBef>
            </a:pPr>
            <a:r>
              <a:rPr lang="en-US" sz="1800" dirty="0">
                <a:solidFill>
                  <a:schemeClr val="accent3">
                    <a:lumMod val="25000"/>
                  </a:schemeClr>
                </a:solidFill>
                <a:latin typeface="Abadi"/>
              </a:rPr>
              <a:t>Scatter plot to see the relationship between Payload Mass and Orbit.</a:t>
            </a:r>
          </a:p>
          <a:p>
            <a:pPr lvl="1">
              <a:lnSpc>
                <a:spcPct val="100000"/>
              </a:lnSpc>
              <a:spcBef>
                <a:spcPts val="1400"/>
              </a:spcBef>
            </a:pPr>
            <a:r>
              <a:rPr lang="en-US" sz="1800" dirty="0">
                <a:solidFill>
                  <a:schemeClr val="accent3">
                    <a:lumMod val="25000"/>
                  </a:schemeClr>
                </a:solidFill>
                <a:latin typeface="Abadi"/>
              </a:rPr>
              <a:t>Line Plot to see the Success Rate of launches by Year.</a:t>
            </a:r>
            <a:endParaRPr lang="en-US" dirty="0"/>
          </a:p>
          <a:p>
            <a:endParaRPr lang="en-US" dirty="0"/>
          </a:p>
          <a:p>
            <a:endParaRPr lang="en-US" dirty="0"/>
          </a:p>
        </p:txBody>
      </p:sp>
      <p:sp>
        <p:nvSpPr>
          <p:cNvPr id="6" name="TextBox 5">
            <a:extLst>
              <a:ext uri="{FF2B5EF4-FFF2-40B4-BE49-F238E27FC236}">
                <a16:creationId xmlns:a16="http://schemas.microsoft.com/office/drawing/2014/main" id="{28850BCD-1E49-8E4A-7CFB-A22C1078B1E5}"/>
              </a:ext>
            </a:extLst>
          </p:cNvPr>
          <p:cNvSpPr txBox="1"/>
          <p:nvPr/>
        </p:nvSpPr>
        <p:spPr>
          <a:xfrm>
            <a:off x="6672852" y="1444341"/>
            <a:ext cx="6096000" cy="923330"/>
          </a:xfrm>
          <a:prstGeom prst="rect">
            <a:avLst/>
          </a:prstGeom>
          <a:noFill/>
        </p:spPr>
        <p:txBody>
          <a:bodyPr wrap="square">
            <a:spAutoFit/>
          </a:bodyPr>
          <a:lstStyle/>
          <a:p>
            <a:pPr marL="285750" indent="-285750">
              <a:lnSpc>
                <a:spcPct val="100000"/>
              </a:lnSpc>
              <a:spcBef>
                <a:spcPts val="1400"/>
              </a:spcBef>
              <a:buFont typeface="Arial" panose="020B0604020202020204" pitchFamily="34" charset="0"/>
              <a:buChar char="•"/>
            </a:pPr>
            <a:r>
              <a:rPr lang="en-US" sz="1800" dirty="0">
                <a:solidFill>
                  <a:srgbClr val="00B050"/>
                </a:solidFill>
                <a:latin typeface="Abadi" panose="020B0604020104020204" pitchFamily="34" charset="0"/>
              </a:rPr>
              <a:t>GitHub URL </a:t>
            </a:r>
            <a:r>
              <a:rPr lang="en-US" sz="1800" dirty="0">
                <a:solidFill>
                  <a:schemeClr val="accent3">
                    <a:lumMod val="25000"/>
                  </a:schemeClr>
                </a:solidFill>
                <a:latin typeface="Abadi" panose="020B0604020104020204" pitchFamily="34" charset="0"/>
              </a:rPr>
              <a:t>: https://github.com/leoncat1/LCat-GITRepository/blob/main/jupyter-labs-eda-data-visualization.ipynb</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67226"/>
            <a:ext cx="9745589" cy="495998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SQL Queries</a:t>
            </a:r>
          </a:p>
          <a:p>
            <a:pPr lvl="1">
              <a:lnSpc>
                <a:spcPct val="100000"/>
              </a:lnSpc>
              <a:spcBef>
                <a:spcPts val="1400"/>
              </a:spcBef>
            </a:pPr>
            <a:r>
              <a:rPr lang="en-US" sz="1800" dirty="0">
                <a:solidFill>
                  <a:schemeClr val="accent3">
                    <a:lumMod val="25000"/>
                  </a:schemeClr>
                </a:solidFill>
                <a:latin typeface="Abadi"/>
              </a:rPr>
              <a:t>Distinct Launch Sites</a:t>
            </a:r>
          </a:p>
          <a:p>
            <a:pPr lvl="1">
              <a:lnSpc>
                <a:spcPct val="100000"/>
              </a:lnSpc>
              <a:spcBef>
                <a:spcPts val="1400"/>
              </a:spcBef>
            </a:pPr>
            <a:r>
              <a:rPr lang="en-US" sz="1800" dirty="0">
                <a:solidFill>
                  <a:schemeClr val="accent3">
                    <a:lumMod val="25000"/>
                  </a:schemeClr>
                </a:solidFill>
                <a:latin typeface="Abadi"/>
              </a:rPr>
              <a:t>Launch Sites Beginning with CCA</a:t>
            </a:r>
          </a:p>
          <a:p>
            <a:pPr lvl="1">
              <a:lnSpc>
                <a:spcPct val="100000"/>
              </a:lnSpc>
              <a:spcBef>
                <a:spcPts val="1400"/>
              </a:spcBef>
            </a:pPr>
            <a:r>
              <a:rPr lang="en-US" sz="1800" dirty="0">
                <a:solidFill>
                  <a:schemeClr val="accent3">
                    <a:lumMod val="25000"/>
                  </a:schemeClr>
                </a:solidFill>
                <a:latin typeface="Abadi"/>
              </a:rPr>
              <a:t>Sum of Payload Mass for NASA (CRS) Customer</a:t>
            </a:r>
          </a:p>
          <a:p>
            <a:pPr lvl="1">
              <a:lnSpc>
                <a:spcPct val="100000"/>
              </a:lnSpc>
              <a:spcBef>
                <a:spcPts val="1400"/>
              </a:spcBef>
            </a:pPr>
            <a:r>
              <a:rPr lang="en-US" sz="1800" dirty="0">
                <a:solidFill>
                  <a:schemeClr val="accent3">
                    <a:lumMod val="25000"/>
                  </a:schemeClr>
                </a:solidFill>
                <a:latin typeface="Abadi"/>
              </a:rPr>
              <a:t>Average Payload Mass carried by Booster Version F9 v1.1</a:t>
            </a:r>
          </a:p>
          <a:p>
            <a:pPr lvl="1">
              <a:lnSpc>
                <a:spcPct val="100000"/>
              </a:lnSpc>
              <a:spcBef>
                <a:spcPts val="1400"/>
              </a:spcBef>
            </a:pPr>
            <a:r>
              <a:rPr lang="en-US" sz="1800" dirty="0">
                <a:solidFill>
                  <a:schemeClr val="accent3">
                    <a:lumMod val="25000"/>
                  </a:schemeClr>
                </a:solidFill>
                <a:latin typeface="Abadi"/>
              </a:rPr>
              <a:t>Date of first successful landing outcome</a:t>
            </a:r>
          </a:p>
          <a:p>
            <a:pPr lvl="1">
              <a:lnSpc>
                <a:spcPct val="100000"/>
              </a:lnSpc>
              <a:spcBef>
                <a:spcPts val="1400"/>
              </a:spcBef>
            </a:pPr>
            <a:r>
              <a:rPr lang="en-US" sz="1800" dirty="0">
                <a:solidFill>
                  <a:schemeClr val="accent3">
                    <a:lumMod val="25000"/>
                  </a:schemeClr>
                </a:solidFill>
                <a:latin typeface="Abadi"/>
              </a:rPr>
              <a:t>Boosters with Success in Drone Ship and Payload Mass between 4K/6K</a:t>
            </a:r>
          </a:p>
          <a:p>
            <a:pPr lvl="1">
              <a:lnSpc>
                <a:spcPct val="100000"/>
              </a:lnSpc>
              <a:spcBef>
                <a:spcPts val="1400"/>
              </a:spcBef>
            </a:pPr>
            <a:r>
              <a:rPr lang="en-US" sz="1800" dirty="0">
                <a:solidFill>
                  <a:schemeClr val="accent3">
                    <a:lumMod val="25000"/>
                  </a:schemeClr>
                </a:solidFill>
                <a:latin typeface="Abadi"/>
              </a:rPr>
              <a:t>Count of successful/unsuccessful outcomes</a:t>
            </a:r>
          </a:p>
          <a:p>
            <a:pPr lvl="1">
              <a:lnSpc>
                <a:spcPct val="100000"/>
              </a:lnSpc>
              <a:spcBef>
                <a:spcPts val="1400"/>
              </a:spcBef>
            </a:pPr>
            <a:r>
              <a:rPr lang="en-US" sz="1800" dirty="0">
                <a:solidFill>
                  <a:schemeClr val="accent3">
                    <a:lumMod val="25000"/>
                  </a:schemeClr>
                </a:solidFill>
                <a:latin typeface="Abadi" panose="020B0604020104020204" pitchFamily="34" charset="0"/>
              </a:rPr>
              <a:t>Boosters that carried the Maximum Payload Mass </a:t>
            </a:r>
          </a:p>
          <a:p>
            <a:pPr lvl="1">
              <a:lnSpc>
                <a:spcPct val="100000"/>
              </a:lnSpc>
              <a:spcBef>
                <a:spcPts val="1400"/>
              </a:spcBef>
            </a:pPr>
            <a:r>
              <a:rPr lang="en-US" sz="1800" dirty="0">
                <a:solidFill>
                  <a:schemeClr val="accent3">
                    <a:lumMod val="25000"/>
                  </a:schemeClr>
                </a:solidFill>
                <a:latin typeface="Abadi" panose="020B0604020104020204" pitchFamily="34" charset="0"/>
              </a:rPr>
              <a:t>Failures in Drone Ship in 2015</a:t>
            </a:r>
          </a:p>
          <a:p>
            <a:pPr lvl="1">
              <a:lnSpc>
                <a:spcPct val="100000"/>
              </a:lnSpc>
              <a:spcBef>
                <a:spcPts val="1400"/>
              </a:spcBef>
            </a:pPr>
            <a:r>
              <a:rPr lang="en-US" sz="1800" dirty="0">
                <a:solidFill>
                  <a:schemeClr val="accent3">
                    <a:lumMod val="25000"/>
                  </a:schemeClr>
                </a:solidFill>
                <a:latin typeface="Abadi" panose="020B0604020104020204" pitchFamily="34" charset="0"/>
              </a:rPr>
              <a:t>Ranked count of Landing Outcomes between 2010-06-04 and 2017-03-20</a:t>
            </a: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Box 5">
            <a:extLst>
              <a:ext uri="{FF2B5EF4-FFF2-40B4-BE49-F238E27FC236}">
                <a16:creationId xmlns:a16="http://schemas.microsoft.com/office/drawing/2014/main" id="{297200F6-84B6-6D75-7552-6B2858F2A00B}"/>
              </a:ext>
            </a:extLst>
          </p:cNvPr>
          <p:cNvSpPr txBox="1"/>
          <p:nvPr/>
        </p:nvSpPr>
        <p:spPr>
          <a:xfrm>
            <a:off x="6409069" y="1552189"/>
            <a:ext cx="6096000" cy="923330"/>
          </a:xfrm>
          <a:prstGeom prst="rect">
            <a:avLst/>
          </a:prstGeom>
          <a:noFill/>
        </p:spPr>
        <p:txBody>
          <a:bodyPr wrap="square">
            <a:spAutoFit/>
          </a:bodyPr>
          <a:lstStyle/>
          <a:p>
            <a:pPr marL="285750" indent="-285750">
              <a:lnSpc>
                <a:spcPct val="100000"/>
              </a:lnSpc>
              <a:spcBef>
                <a:spcPts val="1400"/>
              </a:spcBef>
              <a:buFont typeface="Arial" panose="020B0604020202020204" pitchFamily="34" charset="0"/>
              <a:buChar char="•"/>
            </a:pPr>
            <a:r>
              <a:rPr lang="en-US" sz="1800" dirty="0">
                <a:solidFill>
                  <a:srgbClr val="00B050"/>
                </a:solidFill>
                <a:latin typeface="Abadi" panose="020B0604020104020204" pitchFamily="34" charset="0"/>
              </a:rPr>
              <a:t>GitHub URL </a:t>
            </a:r>
            <a:r>
              <a:rPr lang="en-US" sz="1800" dirty="0">
                <a:solidFill>
                  <a:schemeClr val="accent3">
                    <a:lumMod val="25000"/>
                  </a:schemeClr>
                </a:solidFill>
                <a:latin typeface="Abadi" panose="020B0604020104020204" pitchFamily="34" charset="0"/>
              </a:rPr>
              <a:t>: https://github.com/leoncat1/LCat-GITRepository/blob/main/jupyter-labs-eda-sql-coursera_sqllite.ipynb</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2898301"/>
            <a:ext cx="10342785" cy="2625725"/>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Markers, marker clusters, circles and distance lines were created using Folium.</a:t>
            </a:r>
          </a:p>
          <a:p>
            <a:pPr>
              <a:lnSpc>
                <a:spcPct val="100000"/>
              </a:lnSpc>
              <a:spcBef>
                <a:spcPts val="1400"/>
              </a:spcBef>
            </a:pPr>
            <a:r>
              <a:rPr lang="en-US" sz="2200" dirty="0">
                <a:solidFill>
                  <a:schemeClr val="accent3">
                    <a:lumMod val="25000"/>
                  </a:schemeClr>
                </a:solidFill>
                <a:latin typeface="Abadi" panose="020B0604020104020204" pitchFamily="34" charset="0"/>
              </a:rPr>
              <a:t>Launch sites were identified on a map, which could be used to drill down to specific launch results (marker clusters).</a:t>
            </a:r>
          </a:p>
          <a:p>
            <a:pPr>
              <a:lnSpc>
                <a:spcPct val="100000"/>
              </a:lnSpc>
              <a:spcBef>
                <a:spcPts val="1400"/>
              </a:spcBef>
            </a:pPr>
            <a:r>
              <a:rPr lang="en-US" sz="2200" dirty="0">
                <a:solidFill>
                  <a:schemeClr val="accent3">
                    <a:lumMod val="25000"/>
                  </a:schemeClr>
                </a:solidFill>
                <a:latin typeface="Abadi" panose="020B0604020104020204" pitchFamily="34" charset="0"/>
              </a:rPr>
              <a:t>Distance Lines were used to show the distance between launch sites and landmark objects.  The objects included nearest city, coastline, highway and railway.</a:t>
            </a:r>
          </a:p>
          <a:p>
            <a:pPr marL="0" indent="0">
              <a:buNone/>
            </a:pPr>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0B29DCA4-BB16-B4EC-B24C-4393FC9C0215}"/>
              </a:ext>
            </a:extLst>
          </p:cNvPr>
          <p:cNvSpPr txBox="1"/>
          <p:nvPr/>
        </p:nvSpPr>
        <p:spPr>
          <a:xfrm>
            <a:off x="5088372" y="1531335"/>
            <a:ext cx="6096000" cy="923330"/>
          </a:xfrm>
          <a:prstGeom prst="rect">
            <a:avLst/>
          </a:prstGeom>
          <a:noFill/>
        </p:spPr>
        <p:txBody>
          <a:bodyPr wrap="square">
            <a:spAutoFit/>
          </a:bodyPr>
          <a:lstStyle/>
          <a:p>
            <a:pPr marL="285750" indent="-285750">
              <a:spcBef>
                <a:spcPts val="1400"/>
              </a:spcBef>
              <a:buFont typeface="Arial" panose="020B0604020202020204" pitchFamily="34" charset="0"/>
              <a:buChar char="•"/>
            </a:pPr>
            <a:r>
              <a:rPr lang="en-US" sz="1800" dirty="0">
                <a:solidFill>
                  <a:srgbClr val="00B050"/>
                </a:solidFill>
                <a:latin typeface="Abadi" panose="020B0604020104020204" pitchFamily="34" charset="0"/>
              </a:rPr>
              <a:t>GitHub URL </a:t>
            </a:r>
            <a:r>
              <a:rPr lang="en-US" sz="1800" dirty="0">
                <a:solidFill>
                  <a:schemeClr val="accent3">
                    <a:lumMod val="25000"/>
                  </a:schemeClr>
                </a:solidFill>
                <a:latin typeface="Abadi" panose="020B0604020104020204" pitchFamily="34" charset="0"/>
              </a:rPr>
              <a:t>: </a:t>
            </a:r>
            <a:r>
              <a:rPr lang="en-US" dirty="0"/>
              <a:t>https://github.com/leoncat1/LCat-GITRepository/blob/main/lab_jupyter_launch_site_location.ipynb</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with the following features...</a:t>
            </a:r>
          </a:p>
          <a:p>
            <a:pPr lvl="1">
              <a:lnSpc>
                <a:spcPct val="100000"/>
              </a:lnSpc>
              <a:spcBef>
                <a:spcPts val="1400"/>
              </a:spcBef>
            </a:pPr>
            <a:r>
              <a:rPr lang="en-US" sz="1800" dirty="0">
                <a:solidFill>
                  <a:schemeClr val="accent3">
                    <a:lumMod val="25000"/>
                  </a:schemeClr>
                </a:solidFill>
                <a:latin typeface="Abadi" panose="020B0604020104020204" pitchFamily="34" charset="0"/>
              </a:rPr>
              <a:t>A Pie Chart containing percentage of Success/Failure Launches featuring a dropdown box to select various Launch Sites.</a:t>
            </a:r>
          </a:p>
          <a:p>
            <a:pPr lvl="2">
              <a:lnSpc>
                <a:spcPct val="100000"/>
              </a:lnSpc>
              <a:spcBef>
                <a:spcPts val="1400"/>
              </a:spcBef>
            </a:pPr>
            <a:r>
              <a:rPr lang="en-US" sz="1400" dirty="0">
                <a:solidFill>
                  <a:schemeClr val="accent3">
                    <a:lumMod val="25000"/>
                  </a:schemeClr>
                </a:solidFill>
                <a:latin typeface="Abadi" panose="020B0604020104020204" pitchFamily="34" charset="0"/>
              </a:rPr>
              <a:t>When selecting ALL, the percentage of Overall Successes for each Launch Site is displayed.</a:t>
            </a:r>
          </a:p>
          <a:p>
            <a:pPr lvl="2">
              <a:lnSpc>
                <a:spcPct val="100000"/>
              </a:lnSpc>
              <a:spcBef>
                <a:spcPts val="1400"/>
              </a:spcBef>
            </a:pPr>
            <a:r>
              <a:rPr lang="en-US" sz="1400" dirty="0">
                <a:solidFill>
                  <a:schemeClr val="accent3">
                    <a:lumMod val="25000"/>
                  </a:schemeClr>
                </a:solidFill>
                <a:latin typeface="Abadi" panose="020B0604020104020204" pitchFamily="34" charset="0"/>
              </a:rPr>
              <a:t>When selecting a specific Launch Site, the pie chart represents the percentage of Successes for that Launch Site.</a:t>
            </a:r>
          </a:p>
          <a:p>
            <a:pPr lvl="1">
              <a:lnSpc>
                <a:spcPct val="100000"/>
              </a:lnSpc>
              <a:spcBef>
                <a:spcPts val="1400"/>
              </a:spcBef>
            </a:pPr>
            <a:r>
              <a:rPr lang="en-US" sz="1800" dirty="0">
                <a:solidFill>
                  <a:schemeClr val="accent3">
                    <a:lumMod val="25000"/>
                  </a:schemeClr>
                </a:solidFill>
                <a:latin typeface="Abadi" panose="020B0604020104020204" pitchFamily="34" charset="0"/>
              </a:rPr>
              <a:t>A Scatter Plot with a Range Slider for the user to select a range of Payload Mass.</a:t>
            </a:r>
          </a:p>
          <a:p>
            <a:pPr lvl="2">
              <a:lnSpc>
                <a:spcPct val="100000"/>
              </a:lnSpc>
              <a:spcBef>
                <a:spcPts val="1400"/>
              </a:spcBef>
            </a:pPr>
            <a:r>
              <a:rPr lang="en-US" sz="1400" dirty="0">
                <a:solidFill>
                  <a:schemeClr val="accent3">
                    <a:lumMod val="25000"/>
                  </a:schemeClr>
                </a:solidFill>
                <a:latin typeface="Abadi" panose="020B0604020104020204" pitchFamily="34" charset="0"/>
              </a:rPr>
              <a:t>When the range is selected, a plot of each success and failure is shown for Launches having Payload Mass falling with the range.</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TextBox 1">
            <a:extLst>
              <a:ext uri="{FF2B5EF4-FFF2-40B4-BE49-F238E27FC236}">
                <a16:creationId xmlns:a16="http://schemas.microsoft.com/office/drawing/2014/main" id="{EC6EE12F-1499-851E-2D27-90D17AA83950}"/>
              </a:ext>
            </a:extLst>
          </p:cNvPr>
          <p:cNvSpPr txBox="1"/>
          <p:nvPr/>
        </p:nvSpPr>
        <p:spPr>
          <a:xfrm>
            <a:off x="5037972" y="5593953"/>
            <a:ext cx="6096000" cy="646331"/>
          </a:xfrm>
          <a:prstGeom prst="rect">
            <a:avLst/>
          </a:prstGeom>
          <a:noFill/>
        </p:spPr>
        <p:txBody>
          <a:bodyPr wrap="square">
            <a:spAutoFit/>
          </a:bodyPr>
          <a:lstStyle/>
          <a:p>
            <a:pPr marL="285750" indent="-285750">
              <a:spcBef>
                <a:spcPts val="1400"/>
              </a:spcBef>
              <a:buFont typeface="Arial" panose="020B0604020202020204" pitchFamily="34" charset="0"/>
              <a:buChar char="•"/>
            </a:pPr>
            <a:r>
              <a:rPr lang="en-US" sz="1800" dirty="0">
                <a:solidFill>
                  <a:srgbClr val="00B050"/>
                </a:solidFill>
                <a:latin typeface="Abadi" panose="020B0604020104020204" pitchFamily="34" charset="0"/>
              </a:rPr>
              <a:t>GitHub URL </a:t>
            </a:r>
            <a:r>
              <a:rPr lang="en-US" sz="1800" dirty="0">
                <a:solidFill>
                  <a:schemeClr val="accent3">
                    <a:lumMod val="25000"/>
                  </a:schemeClr>
                </a:solidFill>
                <a:latin typeface="Abadi" panose="020B0604020104020204" pitchFamily="34" charset="0"/>
              </a:rPr>
              <a:t>: </a:t>
            </a:r>
            <a:r>
              <a:rPr lang="en-US" dirty="0"/>
              <a:t>https://github.com/leoncat1/LCat-GITRepository/blob/main/spacex_dash_app.py</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US" dirty="0"/>
              <a:t>We standardized and split the data into Train and Test data sets.</a:t>
            </a:r>
          </a:p>
          <a:p>
            <a:r>
              <a:rPr lang="en-US" dirty="0"/>
              <a:t>We used Logistic Regression, Support Vector Machine, Decision Tree and K-Nearest Neighbors methods to determine the best model.</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FFDE446F-78CD-7810-B480-9DFCE837F98B}"/>
              </a:ext>
            </a:extLst>
          </p:cNvPr>
          <p:cNvSpPr txBox="1"/>
          <p:nvPr/>
        </p:nvSpPr>
        <p:spPr>
          <a:xfrm>
            <a:off x="4417238" y="5037443"/>
            <a:ext cx="5921172" cy="923330"/>
          </a:xfrm>
          <a:prstGeom prst="rect">
            <a:avLst/>
          </a:prstGeom>
          <a:noFill/>
        </p:spPr>
        <p:txBody>
          <a:bodyPr wrap="square">
            <a:spAutoFit/>
          </a:bodyPr>
          <a:lstStyle/>
          <a:p>
            <a:pPr marL="285750" indent="-285750">
              <a:spcBef>
                <a:spcPts val="1400"/>
              </a:spcBef>
              <a:buFont typeface="Arial" panose="020B0604020202020204" pitchFamily="34" charset="0"/>
              <a:buChar char="•"/>
            </a:pPr>
            <a:r>
              <a:rPr lang="en-US" sz="1800" dirty="0">
                <a:solidFill>
                  <a:srgbClr val="00B050"/>
                </a:solidFill>
                <a:latin typeface="Abadi" panose="020B0604020104020204" pitchFamily="34" charset="0"/>
              </a:rPr>
              <a:t>GitHub URL </a:t>
            </a:r>
            <a:r>
              <a:rPr lang="en-US" sz="1800" dirty="0">
                <a:solidFill>
                  <a:schemeClr val="accent3">
                    <a:lumMod val="25000"/>
                  </a:schemeClr>
                </a:solidFill>
                <a:latin typeface="Abadi" panose="020B0604020104020204" pitchFamily="34" charset="0"/>
              </a:rPr>
              <a:t>: </a:t>
            </a:r>
            <a:r>
              <a:rPr lang="en-US" dirty="0"/>
              <a:t>https://github.com/leoncat1/LCat-GITRepository/blob/main/SpaceX_Machine%20Learning%20Prediction_Part_5.ipynb</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6"/>
            <a:ext cx="8322126" cy="451201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There are 4 Launch Sites in the SpaceX data set.</a:t>
            </a:r>
          </a:p>
          <a:p>
            <a:pPr lvl="1">
              <a:lnSpc>
                <a:spcPct val="100000"/>
              </a:lnSpc>
              <a:spcBef>
                <a:spcPts val="1400"/>
              </a:spcBef>
            </a:pPr>
            <a:r>
              <a:rPr lang="en-US" sz="1800" dirty="0">
                <a:solidFill>
                  <a:schemeClr val="accent3">
                    <a:lumMod val="25000"/>
                  </a:schemeClr>
                </a:solidFill>
                <a:latin typeface="Abadi" panose="020B0604020104020204" pitchFamily="34" charset="0"/>
              </a:rPr>
              <a:t>Total Payload Mass for all launches is 45,596 kg.</a:t>
            </a:r>
          </a:p>
          <a:p>
            <a:pPr lvl="1">
              <a:lnSpc>
                <a:spcPct val="100000"/>
              </a:lnSpc>
              <a:spcBef>
                <a:spcPts val="1400"/>
              </a:spcBef>
            </a:pPr>
            <a:r>
              <a:rPr lang="en-US" sz="1800" dirty="0">
                <a:solidFill>
                  <a:schemeClr val="accent3">
                    <a:lumMod val="25000"/>
                  </a:schemeClr>
                </a:solidFill>
                <a:latin typeface="Abadi" panose="020B0604020104020204" pitchFamily="34" charset="0"/>
              </a:rPr>
              <a:t>The average mass for F9 v1.1 launches is 2,928.4 kg.</a:t>
            </a:r>
          </a:p>
          <a:p>
            <a:pPr lvl="1">
              <a:lnSpc>
                <a:spcPct val="100000"/>
              </a:lnSpc>
              <a:spcBef>
                <a:spcPts val="1400"/>
              </a:spcBef>
            </a:pPr>
            <a:r>
              <a:rPr lang="en-US" sz="1800" dirty="0">
                <a:solidFill>
                  <a:schemeClr val="accent3">
                    <a:lumMod val="25000"/>
                  </a:schemeClr>
                </a:solidFill>
                <a:latin typeface="Abadi" panose="020B0604020104020204" pitchFamily="34" charset="0"/>
              </a:rPr>
              <a:t>The first successful landing occurred on 12/22/2015.</a:t>
            </a:r>
          </a:p>
          <a:p>
            <a:pPr lvl="1">
              <a:lnSpc>
                <a:spcPct val="100000"/>
              </a:lnSpc>
              <a:spcBef>
                <a:spcPts val="1400"/>
              </a:spcBef>
            </a:pPr>
            <a:r>
              <a:rPr lang="en-US" sz="1800" dirty="0">
                <a:solidFill>
                  <a:schemeClr val="accent3">
                    <a:lumMod val="25000"/>
                  </a:schemeClr>
                </a:solidFill>
                <a:latin typeface="Abadi" panose="020B0604020104020204" pitchFamily="34" charset="0"/>
              </a:rPr>
              <a:t>There were 4 different boosters with landed successful drones with payload between 4,000 and 6,000 kg.</a:t>
            </a:r>
          </a:p>
          <a:p>
            <a:pPr lvl="1">
              <a:lnSpc>
                <a:spcPct val="100000"/>
              </a:lnSpc>
              <a:spcBef>
                <a:spcPts val="1400"/>
              </a:spcBef>
            </a:pPr>
            <a:r>
              <a:rPr lang="en-US" sz="1800" dirty="0">
                <a:solidFill>
                  <a:schemeClr val="accent3">
                    <a:lumMod val="25000"/>
                  </a:schemeClr>
                </a:solidFill>
                <a:latin typeface="Abadi" panose="020B0604020104020204" pitchFamily="34" charset="0"/>
              </a:rPr>
              <a:t>Successful missions out-paced unsuccessful missions by 100 to 1.</a:t>
            </a:r>
          </a:p>
          <a:p>
            <a:pPr lvl="1">
              <a:lnSpc>
                <a:spcPct val="100000"/>
              </a:lnSpc>
              <a:spcBef>
                <a:spcPts val="1400"/>
              </a:spcBef>
            </a:pPr>
            <a:r>
              <a:rPr lang="en-US" sz="1800" dirty="0">
                <a:solidFill>
                  <a:schemeClr val="accent3">
                    <a:lumMod val="25000"/>
                  </a:schemeClr>
                </a:solidFill>
                <a:latin typeface="Abadi" panose="020B0604020104020204" pitchFamily="34" charset="0"/>
              </a:rPr>
              <a:t>There were 2 boosters that failed to land their drone in 2015.</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54DAF401-2F4C-2D7A-BF60-CF6117D85422}"/>
              </a:ext>
            </a:extLst>
          </p:cNvPr>
          <p:cNvPicPr>
            <a:picLocks noChangeAspect="1"/>
          </p:cNvPicPr>
          <p:nvPr/>
        </p:nvPicPr>
        <p:blipFill>
          <a:blip r:embed="rId4"/>
          <a:stretch>
            <a:fillRect/>
          </a:stretch>
        </p:blipFill>
        <p:spPr>
          <a:xfrm>
            <a:off x="770011" y="1574855"/>
            <a:ext cx="7821096" cy="4651537"/>
          </a:xfrm>
          <a:prstGeom prst="rect">
            <a:avLst/>
          </a:prstGeom>
        </p:spPr>
      </p:pic>
      <p:sp>
        <p:nvSpPr>
          <p:cNvPr id="7" name="TextBox 6">
            <a:extLst>
              <a:ext uri="{FF2B5EF4-FFF2-40B4-BE49-F238E27FC236}">
                <a16:creationId xmlns:a16="http://schemas.microsoft.com/office/drawing/2014/main" id="{C4C28620-E742-3DBC-8CBB-98D6F0026C01}"/>
              </a:ext>
            </a:extLst>
          </p:cNvPr>
          <p:cNvSpPr txBox="1"/>
          <p:nvPr/>
        </p:nvSpPr>
        <p:spPr>
          <a:xfrm>
            <a:off x="8665153" y="2163615"/>
            <a:ext cx="3129898" cy="1400383"/>
          </a:xfrm>
          <a:prstGeom prst="rect">
            <a:avLst/>
          </a:prstGeom>
          <a:noFill/>
        </p:spPr>
        <p:txBody>
          <a:bodyPr wrap="square" rtlCol="0">
            <a:spAutoFit/>
          </a:bodyPr>
          <a:lstStyle/>
          <a:p>
            <a:pPr marL="285750" indent="-285750">
              <a:buFont typeface="Arial" panose="020B0604020202020204" pitchFamily="34" charset="0"/>
              <a:buChar char="•"/>
            </a:pPr>
            <a:r>
              <a:rPr lang="en-US" sz="1700" dirty="0">
                <a:latin typeface="Abadi" panose="020B0604020104020204" pitchFamily="34" charset="0"/>
              </a:rPr>
              <a:t>We are able to determine that as the number of flights at each site increases, those flights tend to be more successful</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D751BC6A-6CF2-11C2-49B9-5D236EBEF838}"/>
              </a:ext>
            </a:extLst>
          </p:cNvPr>
          <p:cNvPicPr>
            <a:picLocks noChangeAspect="1"/>
          </p:cNvPicPr>
          <p:nvPr/>
        </p:nvPicPr>
        <p:blipFill>
          <a:blip r:embed="rId3"/>
          <a:stretch>
            <a:fillRect/>
          </a:stretch>
        </p:blipFill>
        <p:spPr>
          <a:xfrm>
            <a:off x="734028" y="1521836"/>
            <a:ext cx="7690498" cy="4709917"/>
          </a:xfrm>
          <a:prstGeom prst="rect">
            <a:avLst/>
          </a:prstGeom>
        </p:spPr>
      </p:pic>
      <p:sp>
        <p:nvSpPr>
          <p:cNvPr id="7" name="TextBox 6">
            <a:extLst>
              <a:ext uri="{FF2B5EF4-FFF2-40B4-BE49-F238E27FC236}">
                <a16:creationId xmlns:a16="http://schemas.microsoft.com/office/drawing/2014/main" id="{FBFC407A-84E3-A330-6099-F0DF7887A485}"/>
              </a:ext>
            </a:extLst>
          </p:cNvPr>
          <p:cNvSpPr txBox="1"/>
          <p:nvPr/>
        </p:nvSpPr>
        <p:spPr>
          <a:xfrm>
            <a:off x="8714772" y="2079308"/>
            <a:ext cx="248039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We see a slight improvement of Launch Site success when the </a:t>
            </a:r>
            <a:r>
              <a:rPr lang="en-US" sz="1700" dirty="0">
                <a:latin typeface="Abadi" panose="020B0604020104020204" pitchFamily="34" charset="0"/>
              </a:rPr>
              <a:t>Payload</a:t>
            </a:r>
            <a:r>
              <a:rPr lang="en-US" dirty="0"/>
              <a:t> Mass is increased</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371366" y="2445488"/>
            <a:ext cx="3541455" cy="3019647"/>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Best Orbits</a:t>
            </a:r>
          </a:p>
          <a:p>
            <a:pPr lvl="1">
              <a:lnSpc>
                <a:spcPct val="100000"/>
              </a:lnSpc>
              <a:spcBef>
                <a:spcPts val="1400"/>
              </a:spcBef>
            </a:pPr>
            <a:r>
              <a:rPr lang="en-US" sz="1800" dirty="0">
                <a:solidFill>
                  <a:schemeClr val="accent3">
                    <a:lumMod val="25000"/>
                  </a:schemeClr>
                </a:solidFill>
                <a:latin typeface="Abadi" panose="020B0604020104020204" pitchFamily="34" charset="0"/>
              </a:rPr>
              <a:t>ES-L1, GEO, HEO and SSO show 100%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Worst Orbits : </a:t>
            </a:r>
          </a:p>
          <a:p>
            <a:pPr lvl="1">
              <a:lnSpc>
                <a:spcPct val="100000"/>
              </a:lnSpc>
              <a:spcBef>
                <a:spcPts val="1400"/>
              </a:spcBef>
            </a:pPr>
            <a:r>
              <a:rPr lang="en-US" sz="1800" dirty="0">
                <a:solidFill>
                  <a:schemeClr val="accent3">
                    <a:lumMod val="25000"/>
                  </a:schemeClr>
                </a:solidFill>
                <a:latin typeface="Abadi" panose="020B0604020104020204" pitchFamily="34" charset="0"/>
              </a:rPr>
              <a:t>GTO has the lowest success rate (~50%).</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30E1C26B-62C4-7702-13C7-F26D2046FEBD}"/>
              </a:ext>
            </a:extLst>
          </p:cNvPr>
          <p:cNvPicPr>
            <a:picLocks noChangeAspect="1"/>
          </p:cNvPicPr>
          <p:nvPr/>
        </p:nvPicPr>
        <p:blipFill>
          <a:blip r:embed="rId3"/>
          <a:stretch>
            <a:fillRect/>
          </a:stretch>
        </p:blipFill>
        <p:spPr>
          <a:xfrm>
            <a:off x="770011" y="1396629"/>
            <a:ext cx="7494716" cy="5030582"/>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66734" y="1964823"/>
            <a:ext cx="2839275" cy="2316554"/>
          </a:xfrm>
          <a:prstGeom prst="rect">
            <a:avLst/>
          </a:prstGeom>
        </p:spPr>
        <p:txBody>
          <a:bodyPr>
            <a:normAutofit/>
          </a:bodyPr>
          <a:lstStyle/>
          <a:p>
            <a:pPr>
              <a:lnSpc>
                <a:spcPct val="100000"/>
              </a:lnSpc>
              <a:spcBef>
                <a:spcPts val="1400"/>
              </a:spcBef>
            </a:pPr>
            <a:r>
              <a:rPr lang="en-US" sz="1700" dirty="0">
                <a:solidFill>
                  <a:schemeClr val="accent3">
                    <a:lumMod val="25000"/>
                  </a:schemeClr>
                </a:solidFill>
                <a:latin typeface="Abadi" panose="020B0604020104020204" pitchFamily="34" charset="0"/>
              </a:rPr>
              <a:t>We observe that the Launch Success Rate improves over time for each Orbit Type.</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37D8195D-E790-BC1B-C945-F431DC733A18}"/>
              </a:ext>
            </a:extLst>
          </p:cNvPr>
          <p:cNvPicPr>
            <a:picLocks noChangeAspect="1"/>
          </p:cNvPicPr>
          <p:nvPr/>
        </p:nvPicPr>
        <p:blipFill>
          <a:blip r:embed="rId3"/>
          <a:stretch>
            <a:fillRect/>
          </a:stretch>
        </p:blipFill>
        <p:spPr>
          <a:xfrm>
            <a:off x="570581" y="1331690"/>
            <a:ext cx="8006349" cy="5175435"/>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859F99B4-6756-E621-007A-9CB2A2126522}"/>
              </a:ext>
            </a:extLst>
          </p:cNvPr>
          <p:cNvPicPr>
            <a:picLocks noChangeAspect="1"/>
          </p:cNvPicPr>
          <p:nvPr/>
        </p:nvPicPr>
        <p:blipFill>
          <a:blip r:embed="rId4"/>
          <a:stretch>
            <a:fillRect/>
          </a:stretch>
        </p:blipFill>
        <p:spPr>
          <a:xfrm>
            <a:off x="607200" y="1439520"/>
            <a:ext cx="7526083" cy="4987691"/>
          </a:xfrm>
          <a:prstGeom prst="rect">
            <a:avLst/>
          </a:prstGeom>
        </p:spPr>
      </p:pic>
      <p:sp>
        <p:nvSpPr>
          <p:cNvPr id="7" name="Content Placeholder 2">
            <a:extLst>
              <a:ext uri="{FF2B5EF4-FFF2-40B4-BE49-F238E27FC236}">
                <a16:creationId xmlns:a16="http://schemas.microsoft.com/office/drawing/2014/main" id="{FEE3AB53-1213-F8F9-1ED2-9A9BA9101516}"/>
              </a:ext>
            </a:extLst>
          </p:cNvPr>
          <p:cNvSpPr txBox="1">
            <a:spLocks/>
          </p:cNvSpPr>
          <p:nvPr/>
        </p:nvSpPr>
        <p:spPr>
          <a:xfrm>
            <a:off x="8198084" y="1770495"/>
            <a:ext cx="3171665" cy="1986342"/>
          </a:xfrm>
          <a:prstGeom prst="rect">
            <a:avLst/>
          </a:prstGeom>
        </p:spPr>
        <p:txBody>
          <a:bodyPr>
            <a:normAutofit fontScale="77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We notice that a heavier Payload Mass generally results in a higher Success Rate, although this is not necessarily the case for GTO.  </a:t>
            </a:r>
          </a:p>
          <a:p>
            <a:pPr>
              <a:lnSpc>
                <a:spcPct val="100000"/>
              </a:lnSpc>
              <a:spcBef>
                <a:spcPts val="1400"/>
              </a:spcBef>
            </a:pPr>
            <a:r>
              <a:rPr lang="en-US" sz="2200" dirty="0">
                <a:solidFill>
                  <a:schemeClr val="accent3">
                    <a:lumMod val="25000"/>
                  </a:schemeClr>
                </a:solidFill>
                <a:latin typeface="Abadi" panose="020B0604020104020204" pitchFamily="34" charset="0"/>
              </a:rPr>
              <a:t>Smaller sample sizes for other Orbits should be looked into further.  </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2" y="430789"/>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83F0EFDE-443C-06B7-3DC3-873335A28E6D}"/>
              </a:ext>
            </a:extLst>
          </p:cNvPr>
          <p:cNvPicPr>
            <a:picLocks noChangeAspect="1"/>
          </p:cNvPicPr>
          <p:nvPr/>
        </p:nvPicPr>
        <p:blipFill>
          <a:blip r:embed="rId3"/>
          <a:stretch>
            <a:fillRect/>
          </a:stretch>
        </p:blipFill>
        <p:spPr>
          <a:xfrm>
            <a:off x="770012" y="1359095"/>
            <a:ext cx="6375068" cy="4783407"/>
          </a:xfrm>
          <a:prstGeom prst="rect">
            <a:avLst/>
          </a:prstGeom>
        </p:spPr>
      </p:pic>
      <p:sp>
        <p:nvSpPr>
          <p:cNvPr id="7" name="TextBox 6">
            <a:extLst>
              <a:ext uri="{FF2B5EF4-FFF2-40B4-BE49-F238E27FC236}">
                <a16:creationId xmlns:a16="http://schemas.microsoft.com/office/drawing/2014/main" id="{5E5534C3-5824-6111-DB63-9B34841E7FB1}"/>
              </a:ext>
            </a:extLst>
          </p:cNvPr>
          <p:cNvSpPr txBox="1"/>
          <p:nvPr/>
        </p:nvSpPr>
        <p:spPr>
          <a:xfrm>
            <a:off x="7435705" y="1928034"/>
            <a:ext cx="3905690" cy="877163"/>
          </a:xfrm>
          <a:prstGeom prst="rect">
            <a:avLst/>
          </a:prstGeom>
          <a:noFill/>
        </p:spPr>
        <p:txBody>
          <a:bodyPr wrap="square" rtlCol="0">
            <a:spAutoFit/>
          </a:bodyPr>
          <a:lstStyle/>
          <a:p>
            <a:pPr marL="285750" indent="-285750">
              <a:buFont typeface="Arial" panose="020B0604020202020204" pitchFamily="34" charset="0"/>
              <a:buChar char="•"/>
            </a:pPr>
            <a:r>
              <a:rPr lang="en-US" sz="1700" dirty="0">
                <a:latin typeface="Abadi" panose="020B0604020104020204" pitchFamily="34" charset="0"/>
              </a:rPr>
              <a:t>Clearly, we can see that Launch Success Rates have increased over time from 2013 to 2020.</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87571" y="1604759"/>
            <a:ext cx="9626009" cy="865540"/>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obtained a list of Launch Site names which were present in our dataset.</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7E961409-2EE9-5961-A44C-CE37DA84108E}"/>
              </a:ext>
            </a:extLst>
          </p:cNvPr>
          <p:cNvPicPr>
            <a:picLocks noChangeAspect="1"/>
          </p:cNvPicPr>
          <p:nvPr/>
        </p:nvPicPr>
        <p:blipFill>
          <a:blip r:embed="rId3"/>
          <a:stretch>
            <a:fillRect/>
          </a:stretch>
        </p:blipFill>
        <p:spPr>
          <a:xfrm>
            <a:off x="2919937" y="2786540"/>
            <a:ext cx="5823748" cy="401638"/>
          </a:xfrm>
          <a:prstGeom prst="rect">
            <a:avLst/>
          </a:prstGeom>
        </p:spPr>
      </p:pic>
      <p:pic>
        <p:nvPicPr>
          <p:cNvPr id="8" name="Picture 7">
            <a:extLst>
              <a:ext uri="{FF2B5EF4-FFF2-40B4-BE49-F238E27FC236}">
                <a16:creationId xmlns:a16="http://schemas.microsoft.com/office/drawing/2014/main" id="{0E358421-97CC-FEF7-D82A-B22746F28D83}"/>
              </a:ext>
            </a:extLst>
          </p:cNvPr>
          <p:cNvPicPr>
            <a:picLocks noChangeAspect="1"/>
          </p:cNvPicPr>
          <p:nvPr/>
        </p:nvPicPr>
        <p:blipFill>
          <a:blip r:embed="rId4"/>
          <a:stretch>
            <a:fillRect/>
          </a:stretch>
        </p:blipFill>
        <p:spPr>
          <a:xfrm>
            <a:off x="5170675" y="3669823"/>
            <a:ext cx="1322271" cy="199636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53941" y="1645629"/>
            <a:ext cx="9745589" cy="682071"/>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retrieved 5 records from Launch Sites beginning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3DDFEEE7-D350-F7A6-68D7-EF6BC4C7D53E}"/>
              </a:ext>
            </a:extLst>
          </p:cNvPr>
          <p:cNvPicPr>
            <a:picLocks noChangeAspect="1"/>
          </p:cNvPicPr>
          <p:nvPr/>
        </p:nvPicPr>
        <p:blipFill>
          <a:blip r:embed="rId3"/>
          <a:stretch>
            <a:fillRect/>
          </a:stretch>
        </p:blipFill>
        <p:spPr>
          <a:xfrm>
            <a:off x="59011" y="3429000"/>
            <a:ext cx="11937600" cy="1676531"/>
          </a:xfrm>
          <a:prstGeom prst="rect">
            <a:avLst/>
          </a:prstGeom>
        </p:spPr>
      </p:pic>
      <p:pic>
        <p:nvPicPr>
          <p:cNvPr id="8" name="Picture 7">
            <a:extLst>
              <a:ext uri="{FF2B5EF4-FFF2-40B4-BE49-F238E27FC236}">
                <a16:creationId xmlns:a16="http://schemas.microsoft.com/office/drawing/2014/main" id="{583B6DEB-AAE2-986F-8293-4F71180C4A00}"/>
              </a:ext>
            </a:extLst>
          </p:cNvPr>
          <p:cNvPicPr>
            <a:picLocks noChangeAspect="1"/>
          </p:cNvPicPr>
          <p:nvPr/>
        </p:nvPicPr>
        <p:blipFill>
          <a:blip r:embed="rId4"/>
          <a:stretch>
            <a:fillRect/>
          </a:stretch>
        </p:blipFill>
        <p:spPr>
          <a:xfrm>
            <a:off x="2858390" y="2533138"/>
            <a:ext cx="6807653" cy="364463"/>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03336" y="1760003"/>
            <a:ext cx="7038370" cy="689797"/>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calculated the Total Payload Mass for NASA (Customer)...</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3D6C7DBC-EA39-764B-3080-9F6DB6129A97}"/>
              </a:ext>
            </a:extLst>
          </p:cNvPr>
          <p:cNvPicPr>
            <a:picLocks noChangeAspect="1"/>
          </p:cNvPicPr>
          <p:nvPr/>
        </p:nvPicPr>
        <p:blipFill>
          <a:blip r:embed="rId3"/>
          <a:stretch>
            <a:fillRect/>
          </a:stretch>
        </p:blipFill>
        <p:spPr>
          <a:xfrm>
            <a:off x="1279488" y="2857099"/>
            <a:ext cx="10061907" cy="325035"/>
          </a:xfrm>
          <a:prstGeom prst="rect">
            <a:avLst/>
          </a:prstGeom>
        </p:spPr>
      </p:pic>
      <p:pic>
        <p:nvPicPr>
          <p:cNvPr id="8" name="Picture 7">
            <a:extLst>
              <a:ext uri="{FF2B5EF4-FFF2-40B4-BE49-F238E27FC236}">
                <a16:creationId xmlns:a16="http://schemas.microsoft.com/office/drawing/2014/main" id="{486A1547-D2BA-C182-3F44-ACBF1907D6E9}"/>
              </a:ext>
            </a:extLst>
          </p:cNvPr>
          <p:cNvPicPr>
            <a:picLocks noChangeAspect="1"/>
          </p:cNvPicPr>
          <p:nvPr/>
        </p:nvPicPr>
        <p:blipFill>
          <a:blip r:embed="rId4"/>
          <a:stretch>
            <a:fillRect/>
          </a:stretch>
        </p:blipFill>
        <p:spPr>
          <a:xfrm>
            <a:off x="4706819" y="3960216"/>
            <a:ext cx="1997891" cy="851560"/>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6"/>
            <a:ext cx="9408892" cy="7474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obtained the Average Payload Mass for F9 v1.1 Boosters...</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27E6D428-8396-7E48-67A6-8C783D08DD14}"/>
              </a:ext>
            </a:extLst>
          </p:cNvPr>
          <p:cNvPicPr>
            <a:picLocks noChangeAspect="1"/>
          </p:cNvPicPr>
          <p:nvPr/>
        </p:nvPicPr>
        <p:blipFill>
          <a:blip r:embed="rId3"/>
          <a:stretch>
            <a:fillRect/>
          </a:stretch>
        </p:blipFill>
        <p:spPr>
          <a:xfrm>
            <a:off x="1461568" y="2991568"/>
            <a:ext cx="8910074" cy="319439"/>
          </a:xfrm>
          <a:prstGeom prst="rect">
            <a:avLst/>
          </a:prstGeom>
        </p:spPr>
      </p:pic>
      <p:pic>
        <p:nvPicPr>
          <p:cNvPr id="8" name="Picture 7">
            <a:extLst>
              <a:ext uri="{FF2B5EF4-FFF2-40B4-BE49-F238E27FC236}">
                <a16:creationId xmlns:a16="http://schemas.microsoft.com/office/drawing/2014/main" id="{22864CB4-D2A6-A583-ED53-C520C45EB4DC}"/>
              </a:ext>
            </a:extLst>
          </p:cNvPr>
          <p:cNvPicPr>
            <a:picLocks noChangeAspect="1"/>
          </p:cNvPicPr>
          <p:nvPr/>
        </p:nvPicPr>
        <p:blipFill>
          <a:blip r:embed="rId4"/>
          <a:stretch>
            <a:fillRect/>
          </a:stretch>
        </p:blipFill>
        <p:spPr>
          <a:xfrm>
            <a:off x="4326555" y="3874674"/>
            <a:ext cx="2968019" cy="852690"/>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73327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retrieved the date of the first successful landing outcome...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BF490A6F-E486-41C9-1136-F76FF1CC5587}"/>
              </a:ext>
            </a:extLst>
          </p:cNvPr>
          <p:cNvPicPr>
            <a:picLocks noChangeAspect="1"/>
          </p:cNvPicPr>
          <p:nvPr/>
        </p:nvPicPr>
        <p:blipFill>
          <a:blip r:embed="rId3"/>
          <a:stretch>
            <a:fillRect/>
          </a:stretch>
        </p:blipFill>
        <p:spPr>
          <a:xfrm>
            <a:off x="1230439" y="3128924"/>
            <a:ext cx="10227533" cy="335941"/>
          </a:xfrm>
          <a:prstGeom prst="rect">
            <a:avLst/>
          </a:prstGeom>
        </p:spPr>
      </p:pic>
      <p:pic>
        <p:nvPicPr>
          <p:cNvPr id="8" name="Picture 7">
            <a:extLst>
              <a:ext uri="{FF2B5EF4-FFF2-40B4-BE49-F238E27FC236}">
                <a16:creationId xmlns:a16="http://schemas.microsoft.com/office/drawing/2014/main" id="{55789EBA-9247-A27B-6569-0140CD2530C8}"/>
              </a:ext>
            </a:extLst>
          </p:cNvPr>
          <p:cNvPicPr>
            <a:picLocks noChangeAspect="1"/>
          </p:cNvPicPr>
          <p:nvPr/>
        </p:nvPicPr>
        <p:blipFill>
          <a:blip r:embed="rId4"/>
          <a:stretch>
            <a:fillRect/>
          </a:stretch>
        </p:blipFill>
        <p:spPr>
          <a:xfrm>
            <a:off x="4200726" y="3908275"/>
            <a:ext cx="3382928" cy="94447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194022"/>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determined the boosters who had success in Drone Ship and a Payload Mass greater than 4000, but lower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6E205E29-0A3C-B31F-A185-BFB2CE3D8198}"/>
              </a:ext>
            </a:extLst>
          </p:cNvPr>
          <p:cNvPicPr>
            <a:picLocks noChangeAspect="1"/>
          </p:cNvPicPr>
          <p:nvPr/>
        </p:nvPicPr>
        <p:blipFill>
          <a:blip r:embed="rId3"/>
          <a:stretch>
            <a:fillRect/>
          </a:stretch>
        </p:blipFill>
        <p:spPr>
          <a:xfrm>
            <a:off x="813650" y="3276578"/>
            <a:ext cx="10564699" cy="304843"/>
          </a:xfrm>
          <a:prstGeom prst="rect">
            <a:avLst/>
          </a:prstGeom>
        </p:spPr>
      </p:pic>
      <p:pic>
        <p:nvPicPr>
          <p:cNvPr id="7" name="Picture 6">
            <a:extLst>
              <a:ext uri="{FF2B5EF4-FFF2-40B4-BE49-F238E27FC236}">
                <a16:creationId xmlns:a16="http://schemas.microsoft.com/office/drawing/2014/main" id="{ADB21EE0-92E3-EABB-5084-6DD382A2DC24}"/>
              </a:ext>
            </a:extLst>
          </p:cNvPr>
          <p:cNvPicPr>
            <a:picLocks noChangeAspect="1"/>
          </p:cNvPicPr>
          <p:nvPr/>
        </p:nvPicPr>
        <p:blipFill>
          <a:blip r:embed="rId4"/>
          <a:stretch>
            <a:fillRect/>
          </a:stretch>
        </p:blipFill>
        <p:spPr>
          <a:xfrm>
            <a:off x="5025796" y="4001750"/>
            <a:ext cx="1428894" cy="1768550"/>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08596"/>
            <a:ext cx="7688911" cy="3878861"/>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pPr>
            <a:r>
              <a:rPr lang="en-US" sz="1800" dirty="0">
                <a:solidFill>
                  <a:schemeClr val="accent3">
                    <a:lumMod val="25000"/>
                  </a:schemeClr>
                </a:solidFill>
                <a:latin typeface="Abadi" panose="020B0604020104020204" pitchFamily="34" charset="0"/>
              </a:rPr>
              <a:t>Machine Learning</a:t>
            </a:r>
          </a:p>
          <a:p>
            <a:pPr lvl="1">
              <a:lnSpc>
                <a:spcPct val="100000"/>
              </a:lnSpc>
              <a:spcBef>
                <a:spcPts val="1400"/>
              </a:spcBef>
            </a:pPr>
            <a:r>
              <a:rPr lang="en-US" sz="1800" dirty="0">
                <a:solidFill>
                  <a:schemeClr val="accent3">
                    <a:lumMod val="25000"/>
                  </a:schemeClr>
                </a:solidFill>
                <a:latin typeface="Abadi" panose="020B0604020104020204" pitchFamily="34" charset="0"/>
              </a:rPr>
              <a:t>Logarithmic Regression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9508130" cy="676570"/>
          </a:xfrm>
          <a:prstGeom prst="rect">
            <a:avLst/>
          </a:prstGeom>
        </p:spPr>
        <p:txBody>
          <a:bodyPr>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In counting the Mission Outcome, we can see that almost all missions have been  successful.</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10" name="Picture 9">
            <a:extLst>
              <a:ext uri="{FF2B5EF4-FFF2-40B4-BE49-F238E27FC236}">
                <a16:creationId xmlns:a16="http://schemas.microsoft.com/office/drawing/2014/main" id="{35703DA8-C3F3-281E-11FB-34677FDA4F0C}"/>
              </a:ext>
            </a:extLst>
          </p:cNvPr>
          <p:cNvPicPr>
            <a:picLocks noChangeAspect="1"/>
          </p:cNvPicPr>
          <p:nvPr/>
        </p:nvPicPr>
        <p:blipFill>
          <a:blip r:embed="rId3"/>
          <a:stretch>
            <a:fillRect/>
          </a:stretch>
        </p:blipFill>
        <p:spPr>
          <a:xfrm>
            <a:off x="122991" y="2958644"/>
            <a:ext cx="11946017" cy="381053"/>
          </a:xfrm>
          <a:prstGeom prst="rect">
            <a:avLst/>
          </a:prstGeom>
        </p:spPr>
      </p:pic>
      <p:pic>
        <p:nvPicPr>
          <p:cNvPr id="12" name="Picture 11">
            <a:extLst>
              <a:ext uri="{FF2B5EF4-FFF2-40B4-BE49-F238E27FC236}">
                <a16:creationId xmlns:a16="http://schemas.microsoft.com/office/drawing/2014/main" id="{7B5719F2-E33C-6D2E-C56A-179E95C78879}"/>
              </a:ext>
            </a:extLst>
          </p:cNvPr>
          <p:cNvPicPr>
            <a:picLocks noChangeAspect="1"/>
          </p:cNvPicPr>
          <p:nvPr/>
        </p:nvPicPr>
        <p:blipFill>
          <a:blip r:embed="rId4"/>
          <a:stretch>
            <a:fillRect/>
          </a:stretch>
        </p:blipFill>
        <p:spPr>
          <a:xfrm>
            <a:off x="3681992" y="3814190"/>
            <a:ext cx="3988680" cy="1695867"/>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57120"/>
            <a:ext cx="9745589" cy="761540"/>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a subquery to determine the maximum Payload Mass, we determined that the following Booster Versions used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452BFB32-ABD2-14E2-56AC-577C9FC82287}"/>
              </a:ext>
            </a:extLst>
          </p:cNvPr>
          <p:cNvPicPr>
            <a:picLocks noChangeAspect="1"/>
          </p:cNvPicPr>
          <p:nvPr/>
        </p:nvPicPr>
        <p:blipFill>
          <a:blip r:embed="rId3"/>
          <a:stretch>
            <a:fillRect/>
          </a:stretch>
        </p:blipFill>
        <p:spPr>
          <a:xfrm>
            <a:off x="1108150" y="2428905"/>
            <a:ext cx="9254926" cy="318351"/>
          </a:xfrm>
          <a:prstGeom prst="rect">
            <a:avLst/>
          </a:prstGeom>
        </p:spPr>
      </p:pic>
      <p:pic>
        <p:nvPicPr>
          <p:cNvPr id="8" name="Picture 7">
            <a:extLst>
              <a:ext uri="{FF2B5EF4-FFF2-40B4-BE49-F238E27FC236}">
                <a16:creationId xmlns:a16="http://schemas.microsoft.com/office/drawing/2014/main" id="{C7BD26E0-7806-F3BC-5430-1D1332D193DE}"/>
              </a:ext>
            </a:extLst>
          </p:cNvPr>
          <p:cNvPicPr>
            <a:picLocks noChangeAspect="1"/>
          </p:cNvPicPr>
          <p:nvPr/>
        </p:nvPicPr>
        <p:blipFill>
          <a:blip r:embed="rId4"/>
          <a:stretch>
            <a:fillRect/>
          </a:stretch>
        </p:blipFill>
        <p:spPr>
          <a:xfrm>
            <a:off x="4816851" y="2957501"/>
            <a:ext cx="1210960" cy="3531197"/>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6"/>
            <a:ext cx="10096464" cy="74745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can see that the following 2 launches had failed landings via the drone ship...</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47F38AC2-8D5C-6CEC-D99D-700F02B07B99}"/>
              </a:ext>
            </a:extLst>
          </p:cNvPr>
          <p:cNvPicPr>
            <a:picLocks noChangeAspect="1"/>
          </p:cNvPicPr>
          <p:nvPr/>
        </p:nvPicPr>
        <p:blipFill>
          <a:blip r:embed="rId3"/>
          <a:stretch>
            <a:fillRect/>
          </a:stretch>
        </p:blipFill>
        <p:spPr>
          <a:xfrm>
            <a:off x="99238" y="3098634"/>
            <a:ext cx="12192000" cy="458001"/>
          </a:xfrm>
          <a:prstGeom prst="rect">
            <a:avLst/>
          </a:prstGeom>
        </p:spPr>
      </p:pic>
      <p:pic>
        <p:nvPicPr>
          <p:cNvPr id="8" name="Picture 7">
            <a:extLst>
              <a:ext uri="{FF2B5EF4-FFF2-40B4-BE49-F238E27FC236}">
                <a16:creationId xmlns:a16="http://schemas.microsoft.com/office/drawing/2014/main" id="{36C427F3-505D-C88B-74B0-C5EA32FD9117}"/>
              </a:ext>
            </a:extLst>
          </p:cNvPr>
          <p:cNvPicPr>
            <a:picLocks noChangeAspect="1"/>
          </p:cNvPicPr>
          <p:nvPr/>
        </p:nvPicPr>
        <p:blipFill>
          <a:blip r:embed="rId4"/>
          <a:stretch>
            <a:fillRect/>
          </a:stretch>
        </p:blipFill>
        <p:spPr>
          <a:xfrm>
            <a:off x="3842327" y="4666264"/>
            <a:ext cx="3600953" cy="819264"/>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924663"/>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We ranked the counts of landing outcomes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98652CF2-6A2D-F2B3-2DF9-2D83F5ADE754}"/>
              </a:ext>
            </a:extLst>
          </p:cNvPr>
          <p:cNvPicPr>
            <a:picLocks noChangeAspect="1"/>
          </p:cNvPicPr>
          <p:nvPr/>
        </p:nvPicPr>
        <p:blipFill>
          <a:blip r:embed="rId3"/>
          <a:stretch>
            <a:fillRect/>
          </a:stretch>
        </p:blipFill>
        <p:spPr>
          <a:xfrm>
            <a:off x="770164" y="3072271"/>
            <a:ext cx="9745435" cy="257211"/>
          </a:xfrm>
          <a:prstGeom prst="rect">
            <a:avLst/>
          </a:prstGeom>
        </p:spPr>
      </p:pic>
      <p:pic>
        <p:nvPicPr>
          <p:cNvPr id="8" name="Picture 7">
            <a:extLst>
              <a:ext uri="{FF2B5EF4-FFF2-40B4-BE49-F238E27FC236}">
                <a16:creationId xmlns:a16="http://schemas.microsoft.com/office/drawing/2014/main" id="{89690CCE-4BB5-729F-8D3C-3160D318312C}"/>
              </a:ext>
            </a:extLst>
          </p:cNvPr>
          <p:cNvPicPr>
            <a:picLocks noChangeAspect="1"/>
          </p:cNvPicPr>
          <p:nvPr/>
        </p:nvPicPr>
        <p:blipFill>
          <a:blip r:embed="rId4"/>
          <a:stretch>
            <a:fillRect/>
          </a:stretch>
        </p:blipFill>
        <p:spPr>
          <a:xfrm>
            <a:off x="4571092" y="3635230"/>
            <a:ext cx="2143424" cy="2591162"/>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99560"/>
            <a:ext cx="9745589" cy="83251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SpaceX Launch Sites are located in California and Florida, USA.</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pic>
        <p:nvPicPr>
          <p:cNvPr id="6" name="Picture 5">
            <a:extLst>
              <a:ext uri="{FF2B5EF4-FFF2-40B4-BE49-F238E27FC236}">
                <a16:creationId xmlns:a16="http://schemas.microsoft.com/office/drawing/2014/main" id="{02CD2DEE-E55A-EA2C-690D-D2C6C32D9B08}"/>
              </a:ext>
            </a:extLst>
          </p:cNvPr>
          <p:cNvPicPr>
            <a:picLocks noChangeAspect="1"/>
          </p:cNvPicPr>
          <p:nvPr/>
        </p:nvPicPr>
        <p:blipFill>
          <a:blip r:embed="rId3"/>
          <a:stretch>
            <a:fillRect/>
          </a:stretch>
        </p:blipFill>
        <p:spPr>
          <a:xfrm>
            <a:off x="955698" y="2045571"/>
            <a:ext cx="8969015" cy="452535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4625270"/>
            <a:ext cx="9745589" cy="426653"/>
          </a:xfrm>
          <a:prstGeom prst="rect">
            <a:avLst/>
          </a:prstGeom>
        </p:spPr>
        <p:txBody>
          <a:bodyPr lIns="91440" tIns="45720" rIns="91440" bIns="45720" anchor="t">
            <a:normAutofit fontScale="92500" lnSpcReduction="10000"/>
          </a:bodyPr>
          <a:lstStyle/>
          <a:p>
            <a:pPr>
              <a:spcBef>
                <a:spcPts val="1400"/>
              </a:spcBef>
            </a:pPr>
            <a:r>
              <a:rPr lang="en-US" dirty="0">
                <a:solidFill>
                  <a:schemeClr val="accent3">
                    <a:lumMod val="25000"/>
                  </a:schemeClr>
                </a:solidFill>
              </a:rPr>
              <a:t>California Launch Site :</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in Florida and California</a:t>
            </a:r>
          </a:p>
        </p:txBody>
      </p:sp>
      <p:pic>
        <p:nvPicPr>
          <p:cNvPr id="4" name="Picture 3">
            <a:extLst>
              <a:ext uri="{FF2B5EF4-FFF2-40B4-BE49-F238E27FC236}">
                <a16:creationId xmlns:a16="http://schemas.microsoft.com/office/drawing/2014/main" id="{1458BB37-02E7-B093-DF39-D18F7A3268E7}"/>
              </a:ext>
            </a:extLst>
          </p:cNvPr>
          <p:cNvPicPr>
            <a:picLocks noChangeAspect="1"/>
          </p:cNvPicPr>
          <p:nvPr/>
        </p:nvPicPr>
        <p:blipFill>
          <a:blip r:embed="rId3"/>
          <a:stretch>
            <a:fillRect/>
          </a:stretch>
        </p:blipFill>
        <p:spPr>
          <a:xfrm>
            <a:off x="4917754" y="4742011"/>
            <a:ext cx="5237293" cy="2012333"/>
          </a:xfrm>
          <a:prstGeom prst="rect">
            <a:avLst/>
          </a:prstGeom>
        </p:spPr>
      </p:pic>
      <p:pic>
        <p:nvPicPr>
          <p:cNvPr id="7" name="Picture 6">
            <a:extLst>
              <a:ext uri="{FF2B5EF4-FFF2-40B4-BE49-F238E27FC236}">
                <a16:creationId xmlns:a16="http://schemas.microsoft.com/office/drawing/2014/main" id="{2EC8D3D0-6C9B-E305-4115-20B0DEDC4616}"/>
              </a:ext>
            </a:extLst>
          </p:cNvPr>
          <p:cNvPicPr>
            <a:picLocks noChangeAspect="1"/>
          </p:cNvPicPr>
          <p:nvPr/>
        </p:nvPicPr>
        <p:blipFill>
          <a:blip r:embed="rId4"/>
          <a:stretch>
            <a:fillRect/>
          </a:stretch>
        </p:blipFill>
        <p:spPr>
          <a:xfrm>
            <a:off x="4917754" y="1735492"/>
            <a:ext cx="2918416" cy="2655100"/>
          </a:xfrm>
          <a:prstGeom prst="rect">
            <a:avLst/>
          </a:prstGeom>
        </p:spPr>
      </p:pic>
      <p:pic>
        <p:nvPicPr>
          <p:cNvPr id="10" name="Picture 9">
            <a:extLst>
              <a:ext uri="{FF2B5EF4-FFF2-40B4-BE49-F238E27FC236}">
                <a16:creationId xmlns:a16="http://schemas.microsoft.com/office/drawing/2014/main" id="{91A610DE-ACDC-C57D-7A31-5997B9477DE2}"/>
              </a:ext>
            </a:extLst>
          </p:cNvPr>
          <p:cNvPicPr>
            <a:picLocks noChangeAspect="1"/>
          </p:cNvPicPr>
          <p:nvPr/>
        </p:nvPicPr>
        <p:blipFill>
          <a:blip r:embed="rId5"/>
          <a:stretch>
            <a:fillRect/>
          </a:stretch>
        </p:blipFill>
        <p:spPr>
          <a:xfrm>
            <a:off x="8264990" y="1733634"/>
            <a:ext cx="3210321" cy="2655100"/>
          </a:xfrm>
          <a:prstGeom prst="rect">
            <a:avLst/>
          </a:prstGeom>
        </p:spPr>
      </p:pic>
      <p:pic>
        <p:nvPicPr>
          <p:cNvPr id="14" name="Picture 13">
            <a:extLst>
              <a:ext uri="{FF2B5EF4-FFF2-40B4-BE49-F238E27FC236}">
                <a16:creationId xmlns:a16="http://schemas.microsoft.com/office/drawing/2014/main" id="{8CF91944-708C-A597-3687-BB26710B5FD1}"/>
              </a:ext>
            </a:extLst>
          </p:cNvPr>
          <p:cNvPicPr>
            <a:picLocks noChangeAspect="1"/>
          </p:cNvPicPr>
          <p:nvPr/>
        </p:nvPicPr>
        <p:blipFill>
          <a:blip r:embed="rId6"/>
          <a:stretch>
            <a:fillRect/>
          </a:stretch>
        </p:blipFill>
        <p:spPr>
          <a:xfrm>
            <a:off x="497394" y="1993398"/>
            <a:ext cx="4131313" cy="2299504"/>
          </a:xfrm>
          <a:prstGeom prst="rect">
            <a:avLst/>
          </a:prstGeom>
        </p:spPr>
      </p:pic>
      <p:sp>
        <p:nvSpPr>
          <p:cNvPr id="15" name="Content Placeholder 4">
            <a:extLst>
              <a:ext uri="{FF2B5EF4-FFF2-40B4-BE49-F238E27FC236}">
                <a16:creationId xmlns:a16="http://schemas.microsoft.com/office/drawing/2014/main" id="{3BDEB7CD-25FC-F693-DC78-19527D10D834}"/>
              </a:ext>
            </a:extLst>
          </p:cNvPr>
          <p:cNvSpPr txBox="1">
            <a:spLocks/>
          </p:cNvSpPr>
          <p:nvPr/>
        </p:nvSpPr>
        <p:spPr>
          <a:xfrm>
            <a:off x="610523" y="1380357"/>
            <a:ext cx="9745589" cy="426653"/>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1400"/>
              </a:spcBef>
            </a:pPr>
            <a:r>
              <a:rPr lang="en-US" dirty="0">
                <a:solidFill>
                  <a:schemeClr val="accent3">
                    <a:lumMod val="25000"/>
                  </a:schemeClr>
                </a:solidFill>
              </a:rPr>
              <a:t>Florida Launch Sites :</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dirty="0"/>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32132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Distances from Landmarks</a:t>
            </a:r>
          </a:p>
        </p:txBody>
      </p:sp>
      <p:pic>
        <p:nvPicPr>
          <p:cNvPr id="7" name="Picture 6">
            <a:extLst>
              <a:ext uri="{FF2B5EF4-FFF2-40B4-BE49-F238E27FC236}">
                <a16:creationId xmlns:a16="http://schemas.microsoft.com/office/drawing/2014/main" id="{3C16F315-B258-4B2C-B5E4-9A553958F02C}"/>
              </a:ext>
            </a:extLst>
          </p:cNvPr>
          <p:cNvPicPr>
            <a:picLocks noChangeAspect="1"/>
          </p:cNvPicPr>
          <p:nvPr/>
        </p:nvPicPr>
        <p:blipFill>
          <a:blip r:embed="rId4"/>
          <a:stretch>
            <a:fillRect/>
          </a:stretch>
        </p:blipFill>
        <p:spPr>
          <a:xfrm>
            <a:off x="3979194" y="1355295"/>
            <a:ext cx="4536558" cy="1799522"/>
          </a:xfrm>
          <a:prstGeom prst="rect">
            <a:avLst/>
          </a:prstGeom>
        </p:spPr>
      </p:pic>
      <p:pic>
        <p:nvPicPr>
          <p:cNvPr id="10" name="Picture 9">
            <a:extLst>
              <a:ext uri="{FF2B5EF4-FFF2-40B4-BE49-F238E27FC236}">
                <a16:creationId xmlns:a16="http://schemas.microsoft.com/office/drawing/2014/main" id="{5A975630-0DDA-3DF1-2482-BF28E2ED30FF}"/>
              </a:ext>
            </a:extLst>
          </p:cNvPr>
          <p:cNvPicPr>
            <a:picLocks noChangeAspect="1"/>
          </p:cNvPicPr>
          <p:nvPr/>
        </p:nvPicPr>
        <p:blipFill>
          <a:blip r:embed="rId5"/>
          <a:stretch>
            <a:fillRect/>
          </a:stretch>
        </p:blipFill>
        <p:spPr>
          <a:xfrm>
            <a:off x="163099" y="1355295"/>
            <a:ext cx="3742972" cy="3461967"/>
          </a:xfrm>
          <a:prstGeom prst="rect">
            <a:avLst/>
          </a:prstGeom>
        </p:spPr>
      </p:pic>
      <p:pic>
        <p:nvPicPr>
          <p:cNvPr id="12" name="Picture 11">
            <a:extLst>
              <a:ext uri="{FF2B5EF4-FFF2-40B4-BE49-F238E27FC236}">
                <a16:creationId xmlns:a16="http://schemas.microsoft.com/office/drawing/2014/main" id="{848EA1CD-9779-F698-A977-14440FF2237B}"/>
              </a:ext>
            </a:extLst>
          </p:cNvPr>
          <p:cNvPicPr>
            <a:picLocks noChangeAspect="1"/>
          </p:cNvPicPr>
          <p:nvPr/>
        </p:nvPicPr>
        <p:blipFill>
          <a:blip r:embed="rId6"/>
          <a:stretch>
            <a:fillRect/>
          </a:stretch>
        </p:blipFill>
        <p:spPr>
          <a:xfrm>
            <a:off x="3979194" y="3225795"/>
            <a:ext cx="2857040" cy="2687403"/>
          </a:xfrm>
          <a:prstGeom prst="rect">
            <a:avLst/>
          </a:prstGeom>
        </p:spPr>
      </p:pic>
      <p:sp>
        <p:nvSpPr>
          <p:cNvPr id="13" name="TextBox 12">
            <a:extLst>
              <a:ext uri="{FF2B5EF4-FFF2-40B4-BE49-F238E27FC236}">
                <a16:creationId xmlns:a16="http://schemas.microsoft.com/office/drawing/2014/main" id="{AF3F99D7-C99B-CDC7-F9C3-B4AFD9DE641E}"/>
              </a:ext>
            </a:extLst>
          </p:cNvPr>
          <p:cNvSpPr txBox="1"/>
          <p:nvPr/>
        </p:nvSpPr>
        <p:spPr>
          <a:xfrm>
            <a:off x="1559442" y="2141508"/>
            <a:ext cx="1913165" cy="369332"/>
          </a:xfrm>
          <a:prstGeom prst="rect">
            <a:avLst/>
          </a:prstGeom>
          <a:noFill/>
        </p:spPr>
        <p:txBody>
          <a:bodyPr wrap="square" rtlCol="0">
            <a:spAutoFit/>
          </a:bodyPr>
          <a:lstStyle/>
          <a:p>
            <a:r>
              <a:rPr lang="en-US" i="1" dirty="0">
                <a:solidFill>
                  <a:srgbClr val="FF0000"/>
                </a:solidFill>
              </a:rPr>
              <a:t>Nearest City</a:t>
            </a:r>
          </a:p>
        </p:txBody>
      </p:sp>
      <p:sp>
        <p:nvSpPr>
          <p:cNvPr id="14" name="TextBox 13">
            <a:extLst>
              <a:ext uri="{FF2B5EF4-FFF2-40B4-BE49-F238E27FC236}">
                <a16:creationId xmlns:a16="http://schemas.microsoft.com/office/drawing/2014/main" id="{1C6E3774-CB83-C106-CA4B-F5B7C1644272}"/>
              </a:ext>
            </a:extLst>
          </p:cNvPr>
          <p:cNvSpPr txBox="1"/>
          <p:nvPr/>
        </p:nvSpPr>
        <p:spPr>
          <a:xfrm>
            <a:off x="6096000" y="1880128"/>
            <a:ext cx="1913165" cy="369332"/>
          </a:xfrm>
          <a:prstGeom prst="rect">
            <a:avLst/>
          </a:prstGeom>
          <a:noFill/>
        </p:spPr>
        <p:txBody>
          <a:bodyPr wrap="square" rtlCol="0">
            <a:spAutoFit/>
          </a:bodyPr>
          <a:lstStyle/>
          <a:p>
            <a:r>
              <a:rPr lang="en-US" i="1" dirty="0">
                <a:solidFill>
                  <a:srgbClr val="FF0000"/>
                </a:solidFill>
              </a:rPr>
              <a:t>Nearest Coastline</a:t>
            </a:r>
          </a:p>
        </p:txBody>
      </p:sp>
      <p:sp>
        <p:nvSpPr>
          <p:cNvPr id="15" name="TextBox 14">
            <a:extLst>
              <a:ext uri="{FF2B5EF4-FFF2-40B4-BE49-F238E27FC236}">
                <a16:creationId xmlns:a16="http://schemas.microsoft.com/office/drawing/2014/main" id="{05FBBA0C-2FD6-BCB7-649E-CBAC21C0B506}"/>
              </a:ext>
            </a:extLst>
          </p:cNvPr>
          <p:cNvSpPr txBox="1"/>
          <p:nvPr/>
        </p:nvSpPr>
        <p:spPr>
          <a:xfrm>
            <a:off x="5079533" y="3369603"/>
            <a:ext cx="1913165" cy="369332"/>
          </a:xfrm>
          <a:prstGeom prst="rect">
            <a:avLst/>
          </a:prstGeom>
          <a:noFill/>
        </p:spPr>
        <p:txBody>
          <a:bodyPr wrap="square" rtlCol="0">
            <a:spAutoFit/>
          </a:bodyPr>
          <a:lstStyle/>
          <a:p>
            <a:r>
              <a:rPr lang="en-US" i="1" dirty="0">
                <a:solidFill>
                  <a:srgbClr val="FF0000"/>
                </a:solidFill>
              </a:rPr>
              <a:t>Nearest Highway</a:t>
            </a:r>
          </a:p>
        </p:txBody>
      </p:sp>
      <p:pic>
        <p:nvPicPr>
          <p:cNvPr id="17" name="Picture 16">
            <a:extLst>
              <a:ext uri="{FF2B5EF4-FFF2-40B4-BE49-F238E27FC236}">
                <a16:creationId xmlns:a16="http://schemas.microsoft.com/office/drawing/2014/main" id="{03E29AAC-0E63-83AF-05C7-6899A962F58F}"/>
              </a:ext>
            </a:extLst>
          </p:cNvPr>
          <p:cNvPicPr>
            <a:picLocks noChangeAspect="1"/>
          </p:cNvPicPr>
          <p:nvPr/>
        </p:nvPicPr>
        <p:blipFill>
          <a:blip r:embed="rId7"/>
          <a:stretch>
            <a:fillRect/>
          </a:stretch>
        </p:blipFill>
        <p:spPr>
          <a:xfrm>
            <a:off x="6909357" y="3225795"/>
            <a:ext cx="4235686" cy="3521433"/>
          </a:xfrm>
          <a:prstGeom prst="rect">
            <a:avLst/>
          </a:prstGeom>
        </p:spPr>
      </p:pic>
      <p:sp>
        <p:nvSpPr>
          <p:cNvPr id="18" name="TextBox 17">
            <a:extLst>
              <a:ext uri="{FF2B5EF4-FFF2-40B4-BE49-F238E27FC236}">
                <a16:creationId xmlns:a16="http://schemas.microsoft.com/office/drawing/2014/main" id="{EDF9427D-14B7-2089-2607-94E341E1A0B8}"/>
              </a:ext>
            </a:extLst>
          </p:cNvPr>
          <p:cNvSpPr txBox="1"/>
          <p:nvPr/>
        </p:nvSpPr>
        <p:spPr>
          <a:xfrm>
            <a:off x="9129789" y="5721350"/>
            <a:ext cx="1913165" cy="369332"/>
          </a:xfrm>
          <a:prstGeom prst="rect">
            <a:avLst/>
          </a:prstGeom>
          <a:noFill/>
        </p:spPr>
        <p:txBody>
          <a:bodyPr wrap="square" rtlCol="0">
            <a:spAutoFit/>
          </a:bodyPr>
          <a:lstStyle/>
          <a:p>
            <a:r>
              <a:rPr lang="en-US" i="1" dirty="0">
                <a:solidFill>
                  <a:srgbClr val="FF0000"/>
                </a:solidFill>
              </a:rPr>
              <a:t>Nearest Railway</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8" y="5591225"/>
            <a:ext cx="10159572" cy="959352"/>
          </a:xfrm>
          <a:prstGeom prst="rect">
            <a:avLst/>
          </a:prstGeom>
        </p:spPr>
        <p:txBody>
          <a:bodyPr lIns="91440" tIns="45720" rIns="91440" bIns="45720" anchor="t">
            <a:normAutofit fontScale="77500" lnSpcReduction="20000"/>
          </a:bodyPr>
          <a:lstStyle/>
          <a:p>
            <a:pPr>
              <a:lnSpc>
                <a:spcPct val="100000"/>
              </a:lnSpc>
              <a:spcBef>
                <a:spcPts val="1400"/>
              </a:spcBef>
            </a:pPr>
            <a:r>
              <a:rPr lang="en-US" sz="2200" dirty="0">
                <a:solidFill>
                  <a:schemeClr val="accent3">
                    <a:lumMod val="25000"/>
                  </a:schemeClr>
                </a:solidFill>
                <a:latin typeface="Abadi"/>
              </a:rPr>
              <a:t>KSC LC-39A has the most successful launches of any site, accounting for 41.7% of all successful launches</a:t>
            </a:r>
          </a:p>
          <a:p>
            <a:pPr>
              <a:lnSpc>
                <a:spcPct val="100000"/>
              </a:lnSpc>
              <a:spcBef>
                <a:spcPts val="1400"/>
              </a:spcBef>
            </a:pPr>
            <a:r>
              <a:rPr lang="en-US" sz="2200" dirty="0">
                <a:solidFill>
                  <a:schemeClr val="accent3">
                    <a:lumMod val="25000"/>
                  </a:schemeClr>
                </a:solidFill>
                <a:latin typeface="Abadi"/>
              </a:rPr>
              <a:t>CCAFS SLC-40 has the least successful launches at 12.5% of all successful launches.</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Count for All Launch Sites</a:t>
            </a:r>
          </a:p>
        </p:txBody>
      </p:sp>
      <p:pic>
        <p:nvPicPr>
          <p:cNvPr id="4" name="Picture 3">
            <a:extLst>
              <a:ext uri="{FF2B5EF4-FFF2-40B4-BE49-F238E27FC236}">
                <a16:creationId xmlns:a16="http://schemas.microsoft.com/office/drawing/2014/main" id="{8FF25C6A-8D5D-FFA5-FFA3-C64E4E69108D}"/>
              </a:ext>
            </a:extLst>
          </p:cNvPr>
          <p:cNvPicPr>
            <a:picLocks noChangeAspect="1"/>
          </p:cNvPicPr>
          <p:nvPr/>
        </p:nvPicPr>
        <p:blipFill>
          <a:blip r:embed="rId4"/>
          <a:stretch>
            <a:fillRect/>
          </a:stretch>
        </p:blipFill>
        <p:spPr>
          <a:xfrm>
            <a:off x="770010" y="1318283"/>
            <a:ext cx="8661565" cy="427294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486501"/>
            <a:ext cx="9437633" cy="40086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0" indent="0">
              <a:spcBef>
                <a:spcPts val="1400"/>
              </a:spcBef>
              <a:buNone/>
            </a:pPr>
            <a:r>
              <a:rPr lang="en-US" sz="2200" dirty="0">
                <a:solidFill>
                  <a:schemeClr val="accent3">
                    <a:lumMod val="25000"/>
                  </a:schemeClr>
                </a:solidFill>
                <a:latin typeface="Abadi" panose="020B0604020104020204" pitchFamily="34" charset="0"/>
              </a:rPr>
              <a:t>   The commercial space age is here.  Companies are making space travel affordable for everyone.  Perhaps the most successful company is SpaceX.  SpaceX advertises Falcon 9 rocket launches on its website with a cost of 62 million dollars, while other providers cost upwards of 165 million dollars.  Much of the savings is because SpaceX can reuse the first stage.  Therefore, if we can determine if the first stage will land, we can determine the cost of a launch.</a:t>
            </a:r>
          </a:p>
          <a:p>
            <a:pPr marL="0" indent="0">
              <a:spcBef>
                <a:spcPts val="1400"/>
              </a:spcBef>
              <a:buNone/>
            </a:pPr>
            <a:r>
              <a:rPr lang="en-US" sz="2200" dirty="0">
                <a:solidFill>
                  <a:schemeClr val="accent3">
                    <a:lumMod val="25000"/>
                  </a:schemeClr>
                </a:solidFill>
                <a:latin typeface="Abadi" panose="020B0604020104020204" pitchFamily="34" charset="0"/>
              </a:rPr>
              <a:t>   We will train a machine learning model and use public information to predict if SpaceX can reuse the first stage.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654811" y="5654583"/>
            <a:ext cx="10551583" cy="773314"/>
          </a:xfrm>
          <a:prstGeom prst="rect">
            <a:avLst/>
          </a:prstGeom>
        </p:spPr>
        <p:txBody>
          <a:bodyPr lIns="91440" tIns="45720" rIns="91440" bIns="45720" anchor="t">
            <a:normAutofit fontScale="92500"/>
          </a:bodyPr>
          <a:lstStyle/>
          <a:p>
            <a:r>
              <a:rPr lang="en-US" dirty="0"/>
              <a:t>CCAFS SLC-40 has the highest success rate for all launch sites, at 42.9%</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Pct of Success</a:t>
            </a:r>
          </a:p>
        </p:txBody>
      </p:sp>
      <p:pic>
        <p:nvPicPr>
          <p:cNvPr id="4" name="Picture 3">
            <a:extLst>
              <a:ext uri="{FF2B5EF4-FFF2-40B4-BE49-F238E27FC236}">
                <a16:creationId xmlns:a16="http://schemas.microsoft.com/office/drawing/2014/main" id="{8BDEA047-FAE0-B2AB-5EFA-D7E664BA86D1}"/>
              </a:ext>
            </a:extLst>
          </p:cNvPr>
          <p:cNvPicPr>
            <a:picLocks noChangeAspect="1"/>
          </p:cNvPicPr>
          <p:nvPr/>
        </p:nvPicPr>
        <p:blipFill>
          <a:blip r:embed="rId3"/>
          <a:stretch>
            <a:fillRect/>
          </a:stretch>
        </p:blipFill>
        <p:spPr>
          <a:xfrm>
            <a:off x="734028" y="1356547"/>
            <a:ext cx="8726772" cy="4004065"/>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Launches for Payload Ranges</a:t>
            </a:r>
          </a:p>
        </p:txBody>
      </p:sp>
      <p:pic>
        <p:nvPicPr>
          <p:cNvPr id="4" name="Picture 3">
            <a:extLst>
              <a:ext uri="{FF2B5EF4-FFF2-40B4-BE49-F238E27FC236}">
                <a16:creationId xmlns:a16="http://schemas.microsoft.com/office/drawing/2014/main" id="{C512405E-DB81-03F0-443D-1C08C71F5A1D}"/>
              </a:ext>
            </a:extLst>
          </p:cNvPr>
          <p:cNvPicPr>
            <a:picLocks noChangeAspect="1"/>
          </p:cNvPicPr>
          <p:nvPr/>
        </p:nvPicPr>
        <p:blipFill>
          <a:blip r:embed="rId4"/>
          <a:stretch>
            <a:fillRect/>
          </a:stretch>
        </p:blipFill>
        <p:spPr>
          <a:xfrm>
            <a:off x="647610" y="1282670"/>
            <a:ext cx="6387404" cy="2714254"/>
          </a:xfrm>
          <a:prstGeom prst="rect">
            <a:avLst/>
          </a:prstGeom>
        </p:spPr>
      </p:pic>
      <p:pic>
        <p:nvPicPr>
          <p:cNvPr id="7" name="Picture 6">
            <a:extLst>
              <a:ext uri="{FF2B5EF4-FFF2-40B4-BE49-F238E27FC236}">
                <a16:creationId xmlns:a16="http://schemas.microsoft.com/office/drawing/2014/main" id="{FD8B9367-53F9-D16C-E324-9ACDE9505DBC}"/>
              </a:ext>
            </a:extLst>
          </p:cNvPr>
          <p:cNvPicPr>
            <a:picLocks noChangeAspect="1"/>
          </p:cNvPicPr>
          <p:nvPr/>
        </p:nvPicPr>
        <p:blipFill>
          <a:blip r:embed="rId5"/>
          <a:stretch>
            <a:fillRect/>
          </a:stretch>
        </p:blipFill>
        <p:spPr>
          <a:xfrm>
            <a:off x="647610" y="4047324"/>
            <a:ext cx="6387404" cy="2749476"/>
          </a:xfrm>
          <a:prstGeom prst="rect">
            <a:avLst/>
          </a:prstGeom>
        </p:spPr>
      </p:pic>
      <p:sp>
        <p:nvSpPr>
          <p:cNvPr id="8" name="Content Placeholder 4">
            <a:extLst>
              <a:ext uri="{FF2B5EF4-FFF2-40B4-BE49-F238E27FC236}">
                <a16:creationId xmlns:a16="http://schemas.microsoft.com/office/drawing/2014/main" id="{31E3B58B-55D8-9AD0-0822-E7266617DEFD}"/>
              </a:ext>
            </a:extLst>
          </p:cNvPr>
          <p:cNvSpPr txBox="1">
            <a:spLocks/>
          </p:cNvSpPr>
          <p:nvPr/>
        </p:nvSpPr>
        <p:spPr>
          <a:xfrm>
            <a:off x="7444800" y="1906175"/>
            <a:ext cx="3761594" cy="418149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Launches with lower payloads (&lt;=4K kg) seem to have a higher rate of success than launches with higher payloads (&gt;4K kg)</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566400" y="3705452"/>
            <a:ext cx="7555200" cy="3152547"/>
          </a:xfrm>
          <a:prstGeom prst="rect">
            <a:avLst/>
          </a:prstGeom>
        </p:spPr>
        <p:txBody>
          <a:bodyPr vert="horz" lIns="91440" tIns="45720" rIns="91440" bIns="45720" rtlCol="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The best model was the Decision Tree Model.</a:t>
            </a:r>
          </a:p>
          <a:p>
            <a:pPr>
              <a:lnSpc>
                <a:spcPct val="100000"/>
              </a:lnSpc>
              <a:spcBef>
                <a:spcPts val="1400"/>
              </a:spcBef>
            </a:pPr>
            <a:r>
              <a:rPr lang="en-US" sz="2200" dirty="0">
                <a:solidFill>
                  <a:schemeClr val="accent3">
                    <a:lumMod val="25000"/>
                  </a:schemeClr>
                </a:solidFill>
                <a:latin typeface="Abadi"/>
              </a:rPr>
              <a:t>The best parameters were :</a:t>
            </a:r>
          </a:p>
          <a:p>
            <a:pPr lvl="1">
              <a:lnSpc>
                <a:spcPct val="100000"/>
              </a:lnSpc>
              <a:spcBef>
                <a:spcPts val="1400"/>
              </a:spcBef>
            </a:pPr>
            <a:r>
              <a:rPr lang="en-US" sz="1800" dirty="0">
                <a:solidFill>
                  <a:schemeClr val="accent3">
                    <a:lumMod val="25000"/>
                  </a:schemeClr>
                </a:solidFill>
                <a:latin typeface="Abadi"/>
              </a:rPr>
              <a:t>Criterion = ‘</a:t>
            </a:r>
            <a:r>
              <a:rPr lang="en-US" sz="1800" dirty="0" err="1">
                <a:solidFill>
                  <a:schemeClr val="accent3">
                    <a:lumMod val="25000"/>
                  </a:schemeClr>
                </a:solidFill>
                <a:latin typeface="Abadi"/>
              </a:rPr>
              <a:t>gini</a:t>
            </a:r>
            <a:r>
              <a:rPr lang="en-US" sz="1800" dirty="0">
                <a:solidFill>
                  <a:schemeClr val="accent3">
                    <a:lumMod val="25000"/>
                  </a:schemeClr>
                </a:solidFill>
                <a:latin typeface="Abadi"/>
              </a:rPr>
              <a:t>’</a:t>
            </a:r>
          </a:p>
          <a:p>
            <a:pPr lvl="1">
              <a:lnSpc>
                <a:spcPct val="100000"/>
              </a:lnSpc>
              <a:spcBef>
                <a:spcPts val="1400"/>
              </a:spcBef>
            </a:pPr>
            <a:r>
              <a:rPr lang="en-US" sz="1800" dirty="0">
                <a:solidFill>
                  <a:schemeClr val="accent3">
                    <a:lumMod val="25000"/>
                  </a:schemeClr>
                </a:solidFill>
                <a:latin typeface="Abadi"/>
              </a:rPr>
              <a:t>Max Depth = 6</a:t>
            </a:r>
          </a:p>
          <a:p>
            <a:pPr lvl="1">
              <a:lnSpc>
                <a:spcPct val="100000"/>
              </a:lnSpc>
              <a:spcBef>
                <a:spcPts val="1400"/>
              </a:spcBef>
            </a:pPr>
            <a:r>
              <a:rPr lang="en-US" sz="1800" dirty="0">
                <a:solidFill>
                  <a:schemeClr val="accent3">
                    <a:lumMod val="25000"/>
                  </a:schemeClr>
                </a:solidFill>
                <a:latin typeface="Abadi"/>
              </a:rPr>
              <a:t>Max Features = ‘sqrt’</a:t>
            </a:r>
          </a:p>
          <a:p>
            <a:pPr lvl="1">
              <a:lnSpc>
                <a:spcPct val="100000"/>
              </a:lnSpc>
              <a:spcBef>
                <a:spcPts val="1400"/>
              </a:spcBef>
            </a:pPr>
            <a:r>
              <a:rPr lang="en-US" sz="1800" dirty="0">
                <a:solidFill>
                  <a:schemeClr val="accent3">
                    <a:lumMod val="25000"/>
                  </a:schemeClr>
                </a:solidFill>
                <a:latin typeface="Abadi"/>
              </a:rPr>
              <a:t>Min Samples Leaf = 4</a:t>
            </a:r>
          </a:p>
          <a:p>
            <a:pPr lvl="1">
              <a:lnSpc>
                <a:spcPct val="100000"/>
              </a:lnSpc>
              <a:spcBef>
                <a:spcPts val="1400"/>
              </a:spcBef>
            </a:pPr>
            <a:r>
              <a:rPr lang="en-US" sz="1800" dirty="0">
                <a:solidFill>
                  <a:schemeClr val="accent3">
                    <a:lumMod val="25000"/>
                  </a:schemeClr>
                </a:solidFill>
                <a:latin typeface="Abadi"/>
              </a:rPr>
              <a:t>Min Samples Split = 2</a:t>
            </a:r>
          </a:p>
          <a:p>
            <a:pPr lvl="1">
              <a:lnSpc>
                <a:spcPct val="100000"/>
              </a:lnSpc>
              <a:spcBef>
                <a:spcPts val="1400"/>
              </a:spcBef>
            </a:pPr>
            <a:r>
              <a:rPr lang="en-US" sz="1800" dirty="0">
                <a:solidFill>
                  <a:schemeClr val="accent3">
                    <a:lumMod val="25000"/>
                  </a:schemeClr>
                </a:solidFill>
                <a:latin typeface="Abadi"/>
              </a:rPr>
              <a:t>Splitter = ‘Random’</a:t>
            </a:r>
          </a:p>
          <a:p>
            <a:pPr lvl="1">
              <a:lnSpc>
                <a:spcPct val="100000"/>
              </a:lnSpc>
              <a:spcBef>
                <a:spcPts val="1400"/>
              </a:spcBef>
            </a:pPr>
            <a:endParaRPr lang="en-US" sz="1800" dirty="0">
              <a:solidFill>
                <a:schemeClr val="accent3">
                  <a:lumMod val="25000"/>
                </a:schemeClr>
              </a:solidFill>
              <a:latin typeface="Abadi"/>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38A8C919-ABBF-8516-E152-B4375B2C5C06}"/>
              </a:ext>
            </a:extLst>
          </p:cNvPr>
          <p:cNvPicPr>
            <a:picLocks noChangeAspect="1"/>
          </p:cNvPicPr>
          <p:nvPr/>
        </p:nvPicPr>
        <p:blipFill>
          <a:blip r:embed="rId4"/>
          <a:stretch>
            <a:fillRect/>
          </a:stretch>
        </p:blipFill>
        <p:spPr>
          <a:xfrm>
            <a:off x="566400" y="1242234"/>
            <a:ext cx="11361600" cy="246321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430838" y="1728000"/>
            <a:ext cx="3854773" cy="41337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shows that our model correctly predicted 12 landings to be successful.  However, we were high on false positives, as 3 of our 6 predicted successes were actually unsuccessful.</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8D8C3A12-54B0-BAE1-A517-0A56BC648C0E}"/>
              </a:ext>
            </a:extLst>
          </p:cNvPr>
          <p:cNvPicPr>
            <a:picLocks noChangeAspect="1"/>
          </p:cNvPicPr>
          <p:nvPr/>
        </p:nvPicPr>
        <p:blipFill>
          <a:blip r:embed="rId3"/>
          <a:stretch>
            <a:fillRect/>
          </a:stretch>
        </p:blipFill>
        <p:spPr>
          <a:xfrm>
            <a:off x="561211" y="1439975"/>
            <a:ext cx="6289726" cy="515158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34027" y="1875054"/>
            <a:ext cx="10260541"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conclude…</a:t>
            </a:r>
          </a:p>
          <a:p>
            <a:pPr lvl="1">
              <a:lnSpc>
                <a:spcPct val="100000"/>
              </a:lnSpc>
              <a:spcBef>
                <a:spcPts val="1400"/>
              </a:spcBef>
            </a:pPr>
            <a:r>
              <a:rPr lang="en-US" sz="1800" dirty="0">
                <a:solidFill>
                  <a:schemeClr val="accent3">
                    <a:lumMod val="25000"/>
                  </a:schemeClr>
                </a:solidFill>
                <a:latin typeface="Abadi" panose="020B0604020104020204" pitchFamily="34" charset="0"/>
              </a:rPr>
              <a:t>As more launches happen, the overall success rate improves for every Landing Site.</a:t>
            </a:r>
          </a:p>
          <a:p>
            <a:pPr lvl="1">
              <a:lnSpc>
                <a:spcPct val="100000"/>
              </a:lnSpc>
              <a:spcBef>
                <a:spcPts val="1400"/>
              </a:spcBef>
            </a:pPr>
            <a:r>
              <a:rPr lang="en-US" sz="1800" dirty="0">
                <a:solidFill>
                  <a:schemeClr val="accent3">
                    <a:lumMod val="25000"/>
                  </a:schemeClr>
                </a:solidFill>
                <a:latin typeface="Abadi" panose="020B0604020104020204" pitchFamily="34" charset="0"/>
              </a:rPr>
              <a:t>Orbits ES-L1, GEO, HEO and SSO had the best success rates, while Orbit GTO had the lowest.</a:t>
            </a:r>
          </a:p>
          <a:p>
            <a:pPr lvl="1">
              <a:lnSpc>
                <a:spcPct val="100000"/>
              </a:lnSpc>
              <a:spcBef>
                <a:spcPts val="1400"/>
              </a:spcBef>
            </a:pPr>
            <a:r>
              <a:rPr lang="en-US" sz="1800" dirty="0">
                <a:solidFill>
                  <a:schemeClr val="accent3">
                    <a:lumMod val="25000"/>
                  </a:schemeClr>
                </a:solidFill>
                <a:latin typeface="Abadi" panose="020B0604020104020204" pitchFamily="34" charset="0"/>
              </a:rPr>
              <a:t>The most popular landing outcome was “no attempt” between </a:t>
            </a:r>
            <a:r>
              <a:rPr lang="en-US" sz="1800" dirty="0">
                <a:solidFill>
                  <a:schemeClr val="accent3">
                    <a:lumMod val="25000"/>
                  </a:schemeClr>
                </a:solidFill>
                <a:latin typeface="Abadi"/>
              </a:rPr>
              <a:t>2010-06-04 and 2017-03-20.</a:t>
            </a:r>
          </a:p>
          <a:p>
            <a:pPr lvl="1">
              <a:lnSpc>
                <a:spcPct val="100000"/>
              </a:lnSpc>
              <a:spcBef>
                <a:spcPts val="1400"/>
              </a:spcBef>
            </a:pPr>
            <a:r>
              <a:rPr lang="en-US" sz="1800" dirty="0">
                <a:solidFill>
                  <a:schemeClr val="accent3">
                    <a:lumMod val="25000"/>
                  </a:schemeClr>
                </a:solidFill>
                <a:latin typeface="Abadi"/>
              </a:rPr>
              <a:t>The best predictive model was Decision Tree, with a score of .875</a:t>
            </a:r>
            <a:r>
              <a:rPr lang="en-US" sz="1800" dirty="0">
                <a:solidFill>
                  <a:schemeClr val="accent3">
                    <a:lumMod val="25000"/>
                  </a:schemeClr>
                </a:solidFill>
                <a:latin typeface="Abadi" panose="020B0604020104020204" pitchFamily="34" charset="0"/>
              </a:rPr>
              <a:t> </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430789"/>
            <a:ext cx="10104817" cy="6509644"/>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Past launch data was retrieved from two places... </a:t>
            </a:r>
          </a:p>
          <a:p>
            <a:pPr lvl="2">
              <a:lnSpc>
                <a:spcPct val="120000"/>
              </a:lnSpc>
              <a:spcBef>
                <a:spcPts val="1400"/>
              </a:spcBef>
            </a:pPr>
            <a:r>
              <a:rPr lang="en-US" sz="7200" dirty="0">
                <a:solidFill>
                  <a:schemeClr val="bg2">
                    <a:lumMod val="50000"/>
                  </a:schemeClr>
                </a:solidFill>
                <a:latin typeface="Abadi"/>
              </a:rPr>
              <a:t>SpaceX REST API (https://api.spacexdata.com/v4/rockets)</a:t>
            </a:r>
          </a:p>
          <a:p>
            <a:pPr lvl="2">
              <a:lnSpc>
                <a:spcPct val="120000"/>
              </a:lnSpc>
              <a:spcBef>
                <a:spcPts val="1400"/>
              </a:spcBef>
            </a:pPr>
            <a:r>
              <a:rPr lang="en-US" sz="7200" dirty="0" err="1">
                <a:solidFill>
                  <a:schemeClr val="bg2">
                    <a:lumMod val="50000"/>
                  </a:schemeClr>
                </a:solidFill>
                <a:latin typeface="Abadi"/>
              </a:rPr>
              <a:t>WebScraping</a:t>
            </a:r>
            <a:r>
              <a:rPr lang="en-US" sz="7200" dirty="0">
                <a:solidFill>
                  <a:schemeClr val="bg2">
                    <a:lumMod val="50000"/>
                  </a:schemeClr>
                </a:solidFill>
                <a:latin typeface="Abadi"/>
              </a:rPr>
              <a:t> of Wikipedia pages (https://en.Wikipedia.org/wiki/List_of_Falcon/_9/_and_Falcon_Heavy_launches)</a:t>
            </a:r>
          </a:p>
          <a:p>
            <a:pPr>
              <a:lnSpc>
                <a:spcPct val="120000"/>
              </a:lnSpc>
              <a:spcBef>
                <a:spcPts val="1400"/>
              </a:spcBef>
            </a:pPr>
            <a:r>
              <a:rPr lang="en-US" sz="8800" dirty="0">
                <a:solidFill>
                  <a:schemeClr val="accent3">
                    <a:lumMod val="25000"/>
                  </a:schemeClr>
                </a:solidFill>
                <a:latin typeface="Abadi"/>
              </a:rPr>
              <a:t>Data wrangling</a:t>
            </a:r>
          </a:p>
          <a:p>
            <a:pPr lvl="1">
              <a:lnSpc>
                <a:spcPct val="120000"/>
              </a:lnSpc>
              <a:spcBef>
                <a:spcPts val="1400"/>
              </a:spcBef>
            </a:pPr>
            <a:r>
              <a:rPr lang="en-US" sz="7600" dirty="0">
                <a:solidFill>
                  <a:schemeClr val="bg2">
                    <a:lumMod val="50000"/>
                  </a:schemeClr>
                </a:solidFill>
                <a:latin typeface="Abadi"/>
              </a:rPr>
              <a:t>Data was received via JSON formatted files.  We converted this data into a Pandas </a:t>
            </a:r>
            <a:r>
              <a:rPr lang="en-US" sz="7600" dirty="0" err="1">
                <a:solidFill>
                  <a:schemeClr val="bg2">
                    <a:lumMod val="50000"/>
                  </a:schemeClr>
                </a:solidFill>
                <a:latin typeface="Abadi"/>
              </a:rPr>
              <a:t>dataframe</a:t>
            </a:r>
            <a:r>
              <a:rPr lang="en-US" sz="7600" dirty="0">
                <a:solidFill>
                  <a:schemeClr val="bg2">
                    <a:lumMod val="50000"/>
                  </a:schemeClr>
                </a:solidFill>
                <a:latin typeface="Abadi"/>
              </a:rPr>
              <a:t> using </a:t>
            </a:r>
            <a:r>
              <a:rPr lang="en-US" sz="7600" dirty="0" err="1">
                <a:solidFill>
                  <a:schemeClr val="bg2">
                    <a:lumMod val="50000"/>
                  </a:schemeClr>
                </a:solidFill>
                <a:latin typeface="Abadi"/>
              </a:rPr>
              <a:t>json_normalize</a:t>
            </a:r>
            <a:r>
              <a:rPr lang="en-US" sz="7600" dirty="0">
                <a:solidFill>
                  <a:schemeClr val="bg2">
                    <a:lumMod val="50000"/>
                  </a:schemeClr>
                </a:solidFill>
                <a:latin typeface="Abadi"/>
              </a:rPr>
              <a:t> function. Null values were replaced by mean values for Payload Mass.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Data was normalized and divided into Train and Test data sets.  It was then evaluated by 4 different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13304" y="7022"/>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marL="457200" marR="0" lvl="1" indent="0" algn="l" defTabSz="914400" rtl="0" eaLnBrk="1" fontAlgn="auto" latinLnBrk="0" hangingPunct="1">
              <a:lnSpc>
                <a:spcPct val="120000"/>
              </a:lnSpc>
              <a:spcBef>
                <a:spcPts val="1400"/>
              </a:spcBef>
              <a:spcAft>
                <a:spcPts val="0"/>
              </a:spcAft>
              <a:buClrTx/>
              <a:buSzTx/>
              <a:buFontTx/>
              <a:buNone/>
              <a:tabLst/>
              <a:defRPr/>
            </a:pPr>
            <a:endParaRPr kumimoji="0" lang="en-US" sz="2200" b="0" i="0" u="none" strike="noStrike" kern="1200" cap="none" spc="0" normalizeH="0" baseline="0" noProof="0" dirty="0">
              <a:ln>
                <a:noFill/>
              </a:ln>
              <a:effectLst/>
              <a:uLnTx/>
              <a:uFillTx/>
              <a:latin typeface="Abadi"/>
              <a:ea typeface="+mn-ea"/>
              <a:cs typeface="+mn-cs"/>
            </a:endParaRPr>
          </a:p>
          <a:p>
            <a:pPr marL="457200" marR="0" lvl="1" indent="0" algn="l" defTabSz="914400" rtl="0" eaLnBrk="1" fontAlgn="auto" latinLnBrk="0" hangingPunct="1">
              <a:lnSpc>
                <a:spcPct val="120000"/>
              </a:lnSpc>
              <a:spcBef>
                <a:spcPts val="1400"/>
              </a:spcBef>
              <a:spcAft>
                <a:spcPts val="0"/>
              </a:spcAft>
              <a:buClrTx/>
              <a:buSzTx/>
              <a:buFontTx/>
              <a:buNone/>
              <a:tabLst/>
              <a:defRPr/>
            </a:pPr>
            <a:r>
              <a:rPr kumimoji="0" lang="en-US" sz="2200" b="0" i="0" u="none" strike="noStrike" kern="1200" cap="none" spc="0" normalizeH="0" baseline="0" noProof="0" dirty="0">
                <a:ln>
                  <a:noFill/>
                </a:ln>
                <a:effectLst/>
                <a:uLnTx/>
                <a:uFillTx/>
                <a:latin typeface="Abadi"/>
                <a:ea typeface="+mn-ea"/>
                <a:cs typeface="+mn-cs"/>
              </a:rPr>
              <a:t>Historical launch data was retrieved from two places... 	</a:t>
            </a:r>
          </a:p>
          <a:p>
            <a:pPr lvl="1">
              <a:lnSpc>
                <a:spcPct val="120000"/>
              </a:lnSpc>
              <a:spcBef>
                <a:spcPts val="1400"/>
              </a:spcBef>
              <a:defRPr/>
            </a:pPr>
            <a:r>
              <a:rPr lang="en-US" sz="2200" dirty="0">
                <a:latin typeface="Abadi"/>
              </a:rPr>
              <a:t>	</a:t>
            </a:r>
            <a:r>
              <a:rPr kumimoji="0" lang="en-US" sz="2200" b="0" i="0" u="none" strike="noStrike" kern="1200" cap="none" spc="0" normalizeH="0" baseline="0" noProof="0" dirty="0">
                <a:ln>
                  <a:noFill/>
                </a:ln>
                <a:effectLst/>
                <a:uLnTx/>
                <a:uFillTx/>
                <a:latin typeface="Abadi"/>
                <a:ea typeface="+mn-ea"/>
                <a:cs typeface="+mn-cs"/>
              </a:rPr>
              <a:t>SpaceX REST API (</a:t>
            </a:r>
            <a:r>
              <a:rPr kumimoji="0" lang="en-US" sz="2200" b="0" i="0" u="none" strike="noStrike" kern="1200" cap="none" spc="0" normalizeH="0" baseline="0" noProof="0" dirty="0">
                <a:ln>
                  <a:noFill/>
                </a:ln>
                <a:effectLst/>
                <a:uLnTx/>
                <a:uFillTx/>
                <a:latin typeface="Abadi"/>
                <a:ea typeface="+mn-ea"/>
                <a:cs typeface="+mn-cs"/>
                <a:hlinkClick r:id="rId3"/>
              </a:rPr>
              <a:t>https://api.spacexdata.com/v4/</a:t>
            </a:r>
            <a:r>
              <a:rPr kumimoji="0" lang="en-US" sz="2200" b="0" i="0" u="none" strike="noStrike" kern="1200" cap="none" spc="0" normalizeH="0" baseline="0" noProof="0" dirty="0">
                <a:ln>
                  <a:noFill/>
                </a:ln>
                <a:effectLst/>
                <a:uLnTx/>
                <a:uFillTx/>
                <a:latin typeface="Abadi"/>
                <a:ea typeface="+mn-ea"/>
                <a:cs typeface="+mn-cs"/>
              </a:rPr>
              <a:t>launches/past)</a:t>
            </a:r>
          </a:p>
          <a:p>
            <a:pPr lvl="1">
              <a:lnSpc>
                <a:spcPct val="120000"/>
              </a:lnSpc>
              <a:spcBef>
                <a:spcPts val="1400"/>
              </a:spcBef>
              <a:defRPr/>
            </a:pPr>
            <a:r>
              <a:rPr lang="en-US" sz="2200" dirty="0">
                <a:latin typeface="Abadi"/>
              </a:rPr>
              <a:t>	</a:t>
            </a:r>
            <a:r>
              <a:rPr kumimoji="0" lang="en-US" sz="2200" b="0" i="0" u="none" strike="noStrike" kern="1200" cap="none" spc="0" normalizeH="0" baseline="0" noProof="0" dirty="0" err="1">
                <a:ln>
                  <a:noFill/>
                </a:ln>
                <a:effectLst/>
                <a:uLnTx/>
                <a:uFillTx/>
                <a:latin typeface="Abadi"/>
                <a:ea typeface="+mn-ea"/>
                <a:cs typeface="+mn-cs"/>
              </a:rPr>
              <a:t>WebScraping</a:t>
            </a:r>
            <a:r>
              <a:rPr kumimoji="0" lang="en-US" sz="2200" b="0" i="0" u="none" strike="noStrike" kern="1200" cap="none" spc="0" normalizeH="0" baseline="0" noProof="0" dirty="0">
                <a:ln>
                  <a:noFill/>
                </a:ln>
                <a:effectLst/>
                <a:uLnTx/>
                <a:uFillTx/>
                <a:latin typeface="Abadi"/>
                <a:ea typeface="+mn-ea"/>
                <a:cs typeface="+mn-cs"/>
              </a:rPr>
              <a:t> of Wikipedia (https://en.Wikipedia.org/wiki/List_of_Falcon/_9/_and_Falcon_Heavy_launches)</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70430" y="1255036"/>
            <a:ext cx="5547710" cy="492136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ctangle 1">
            <a:extLst>
              <a:ext uri="{FF2B5EF4-FFF2-40B4-BE49-F238E27FC236}">
                <a16:creationId xmlns:a16="http://schemas.microsoft.com/office/drawing/2014/main" id="{9225AE1C-E7B0-DD33-F55F-7D44A520CEA5}"/>
              </a:ext>
            </a:extLst>
          </p:cNvPr>
          <p:cNvSpPr/>
          <p:nvPr/>
        </p:nvSpPr>
        <p:spPr>
          <a:xfrm>
            <a:off x="1190848" y="1546151"/>
            <a:ext cx="4827180" cy="6131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rPr>
              <a:t>requests.get</a:t>
            </a:r>
            <a:r>
              <a:rPr lang="en-US" sz="1200" dirty="0">
                <a:solidFill>
                  <a:schemeClr val="bg1"/>
                </a:solidFill>
              </a:rPr>
              <a:t>(</a:t>
            </a:r>
            <a:r>
              <a:rPr lang="en-US" sz="1200" dirty="0">
                <a:solidFill>
                  <a:schemeClr val="bg1"/>
                </a:solidFill>
                <a:hlinkClick r:id="rId4">
                  <a:extLst>
                    <a:ext uri="{A12FA001-AC4F-418D-AE19-62706E023703}">
                      <ahyp:hlinkClr xmlns:ahyp="http://schemas.microsoft.com/office/drawing/2018/hyperlinkcolor" val="tx"/>
                    </a:ext>
                  </a:extLst>
                </a:hlinkClick>
              </a:rPr>
              <a:t>https://api.spacexdata.com/v4/launches/past</a:t>
            </a:r>
            <a:r>
              <a:rPr lang="en-US" sz="1200" dirty="0">
                <a:solidFill>
                  <a:schemeClr val="bg1"/>
                </a:solidFill>
              </a:rPr>
              <a:t>)</a:t>
            </a:r>
          </a:p>
        </p:txBody>
      </p:sp>
      <p:sp>
        <p:nvSpPr>
          <p:cNvPr id="7" name="Rectangle 6">
            <a:extLst>
              <a:ext uri="{FF2B5EF4-FFF2-40B4-BE49-F238E27FC236}">
                <a16:creationId xmlns:a16="http://schemas.microsoft.com/office/drawing/2014/main" id="{427A6546-025D-CF0E-7DD1-571CCB1C7AD4}"/>
              </a:ext>
            </a:extLst>
          </p:cNvPr>
          <p:cNvSpPr/>
          <p:nvPr/>
        </p:nvSpPr>
        <p:spPr>
          <a:xfrm>
            <a:off x="1190849" y="2476668"/>
            <a:ext cx="4827180" cy="6131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t>requests.get</a:t>
            </a:r>
            <a:r>
              <a:rPr lang="en-US" sz="1200" dirty="0"/>
              <a:t>("https://api.spacexdata.com/v4/rockets)</a:t>
            </a:r>
          </a:p>
        </p:txBody>
      </p:sp>
      <p:sp>
        <p:nvSpPr>
          <p:cNvPr id="8" name="Rectangle 7">
            <a:extLst>
              <a:ext uri="{FF2B5EF4-FFF2-40B4-BE49-F238E27FC236}">
                <a16:creationId xmlns:a16="http://schemas.microsoft.com/office/drawing/2014/main" id="{18232720-B8B6-C5D3-CB71-87B1D6D90A08}"/>
              </a:ext>
            </a:extLst>
          </p:cNvPr>
          <p:cNvSpPr/>
          <p:nvPr/>
        </p:nvSpPr>
        <p:spPr>
          <a:xfrm>
            <a:off x="1190849" y="3464910"/>
            <a:ext cx="4827180" cy="6131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rPr>
              <a:t>requests.get</a:t>
            </a:r>
            <a:r>
              <a:rPr lang="en-US" sz="1200" dirty="0">
                <a:solidFill>
                  <a:schemeClr val="bg1"/>
                </a:solidFill>
              </a:rPr>
              <a:t>(</a:t>
            </a:r>
            <a:r>
              <a:rPr lang="en-US" sz="1200" dirty="0">
                <a:solidFill>
                  <a:schemeClr val="bg1"/>
                </a:solidFill>
                <a:hlinkClick r:id="rId5">
                  <a:extLst>
                    <a:ext uri="{A12FA001-AC4F-418D-AE19-62706E023703}">
                      <ahyp:hlinkClr xmlns:ahyp="http://schemas.microsoft.com/office/drawing/2018/hyperlinkcolor" val="tx"/>
                    </a:ext>
                  </a:extLst>
                </a:hlinkClick>
              </a:rPr>
              <a:t>https://api.spacexdata.com/v4/launchpads/</a:t>
            </a:r>
            <a:r>
              <a:rPr lang="en-US" sz="1200" dirty="0">
                <a:solidFill>
                  <a:schemeClr val="bg1"/>
                </a:solidFill>
              </a:rPr>
              <a:t>)</a:t>
            </a:r>
          </a:p>
        </p:txBody>
      </p:sp>
      <p:sp>
        <p:nvSpPr>
          <p:cNvPr id="9" name="Rectangle 8">
            <a:extLst>
              <a:ext uri="{FF2B5EF4-FFF2-40B4-BE49-F238E27FC236}">
                <a16:creationId xmlns:a16="http://schemas.microsoft.com/office/drawing/2014/main" id="{B7A64E2E-E35D-8B70-C27C-A78328F506DC}"/>
              </a:ext>
            </a:extLst>
          </p:cNvPr>
          <p:cNvSpPr/>
          <p:nvPr/>
        </p:nvSpPr>
        <p:spPr>
          <a:xfrm>
            <a:off x="1190849" y="4415626"/>
            <a:ext cx="4827180" cy="6131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rPr>
              <a:t>requests.get</a:t>
            </a:r>
            <a:r>
              <a:rPr lang="en-US" sz="1200" dirty="0">
                <a:solidFill>
                  <a:schemeClr val="bg1"/>
                </a:solidFill>
              </a:rPr>
              <a:t>(</a:t>
            </a:r>
            <a:r>
              <a:rPr lang="en-US" sz="1200" dirty="0">
                <a:solidFill>
                  <a:schemeClr val="bg1"/>
                </a:solidFill>
                <a:hlinkClick r:id="rId6">
                  <a:extLst>
                    <a:ext uri="{A12FA001-AC4F-418D-AE19-62706E023703}">
                      <ahyp:hlinkClr xmlns:ahyp="http://schemas.microsoft.com/office/drawing/2018/hyperlinkcolor" val="tx"/>
                    </a:ext>
                  </a:extLst>
                </a:hlinkClick>
              </a:rPr>
              <a:t>https://api.spacexdata.com/v4/payloads/</a:t>
            </a:r>
            <a:r>
              <a:rPr lang="en-US" sz="1200" dirty="0">
                <a:solidFill>
                  <a:schemeClr val="bg1"/>
                </a:solidFill>
              </a:rPr>
              <a:t>)</a:t>
            </a:r>
          </a:p>
        </p:txBody>
      </p:sp>
      <p:sp>
        <p:nvSpPr>
          <p:cNvPr id="10" name="Rectangle 9">
            <a:extLst>
              <a:ext uri="{FF2B5EF4-FFF2-40B4-BE49-F238E27FC236}">
                <a16:creationId xmlns:a16="http://schemas.microsoft.com/office/drawing/2014/main" id="{263B11AB-E43D-8096-F751-E76BC1C56EB7}"/>
              </a:ext>
            </a:extLst>
          </p:cNvPr>
          <p:cNvSpPr/>
          <p:nvPr/>
        </p:nvSpPr>
        <p:spPr>
          <a:xfrm>
            <a:off x="1183830" y="5366342"/>
            <a:ext cx="4827180" cy="6131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rPr>
              <a:t>requests.get</a:t>
            </a:r>
            <a:r>
              <a:rPr lang="en-US" sz="1200" dirty="0">
                <a:solidFill>
                  <a:schemeClr val="bg1"/>
                </a:solidFill>
              </a:rPr>
              <a:t>(</a:t>
            </a:r>
            <a:r>
              <a:rPr lang="en-US" sz="1200" dirty="0">
                <a:solidFill>
                  <a:schemeClr val="bg1"/>
                </a:solidFill>
                <a:hlinkClick r:id="rId7">
                  <a:extLst>
                    <a:ext uri="{A12FA001-AC4F-418D-AE19-62706E023703}">
                      <ahyp:hlinkClr xmlns:ahyp="http://schemas.microsoft.com/office/drawing/2018/hyperlinkcolor" val="tx"/>
                    </a:ext>
                  </a:extLst>
                </a:hlinkClick>
              </a:rPr>
              <a:t>https://api.spacexdata.com/v4/cores/</a:t>
            </a:r>
            <a:r>
              <a:rPr lang="en-US" sz="1200" dirty="0">
                <a:solidFill>
                  <a:schemeClr val="bg1"/>
                </a:solidFill>
              </a:rPr>
              <a:t>)</a:t>
            </a:r>
          </a:p>
        </p:txBody>
      </p:sp>
      <p:sp>
        <p:nvSpPr>
          <p:cNvPr id="15" name="Arrow: Down 14">
            <a:extLst>
              <a:ext uri="{FF2B5EF4-FFF2-40B4-BE49-F238E27FC236}">
                <a16:creationId xmlns:a16="http://schemas.microsoft.com/office/drawing/2014/main" id="{9742B12A-7765-827F-410D-160262C2AAF4}"/>
              </a:ext>
            </a:extLst>
          </p:cNvPr>
          <p:cNvSpPr/>
          <p:nvPr/>
        </p:nvSpPr>
        <p:spPr>
          <a:xfrm>
            <a:off x="3437471" y="2220901"/>
            <a:ext cx="319899" cy="188561"/>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74A2EE11-0A54-5080-A919-AE2CCE18CC4C}"/>
              </a:ext>
            </a:extLst>
          </p:cNvPr>
          <p:cNvSpPr/>
          <p:nvPr/>
        </p:nvSpPr>
        <p:spPr>
          <a:xfrm>
            <a:off x="3396005" y="3201112"/>
            <a:ext cx="319899" cy="188561"/>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Arrow: Down 16">
            <a:extLst>
              <a:ext uri="{FF2B5EF4-FFF2-40B4-BE49-F238E27FC236}">
                <a16:creationId xmlns:a16="http://schemas.microsoft.com/office/drawing/2014/main" id="{299252A3-F933-2EA7-5B6E-32D3190A1D52}"/>
              </a:ext>
            </a:extLst>
          </p:cNvPr>
          <p:cNvSpPr/>
          <p:nvPr/>
        </p:nvSpPr>
        <p:spPr>
          <a:xfrm>
            <a:off x="3396005" y="4169133"/>
            <a:ext cx="319899" cy="188561"/>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Arrow: Down 17">
            <a:extLst>
              <a:ext uri="{FF2B5EF4-FFF2-40B4-BE49-F238E27FC236}">
                <a16:creationId xmlns:a16="http://schemas.microsoft.com/office/drawing/2014/main" id="{0A9DEF25-8B3B-2172-D31A-45208D3C96CE}"/>
              </a:ext>
            </a:extLst>
          </p:cNvPr>
          <p:cNvSpPr/>
          <p:nvPr/>
        </p:nvSpPr>
        <p:spPr>
          <a:xfrm>
            <a:off x="3396004" y="5088230"/>
            <a:ext cx="319899" cy="188561"/>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2">
            <a:extLst>
              <a:ext uri="{FF2B5EF4-FFF2-40B4-BE49-F238E27FC236}">
                <a16:creationId xmlns:a16="http://schemas.microsoft.com/office/drawing/2014/main" id="{225C267F-17FA-8D51-FD16-25C6D9405A8A}"/>
              </a:ext>
            </a:extLst>
          </p:cNvPr>
          <p:cNvSpPr txBox="1">
            <a:spLocks/>
          </p:cNvSpPr>
          <p:nvPr/>
        </p:nvSpPr>
        <p:spPr>
          <a:xfrm>
            <a:off x="6590746" y="1221444"/>
            <a:ext cx="5197217" cy="99945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rgbClr val="00B050"/>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rPr>
              <a:t>: https://github.com/leoncat1/LCat-GITRepository/blob/main/jupyter-labs-spacex-data-collection-api.ipynb</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6802216" y="1609758"/>
            <a:ext cx="4483395" cy="999457"/>
          </a:xfrm>
          <a:prstGeom prst="rect">
            <a:avLst/>
          </a:prstGeom>
        </p:spPr>
        <p:txBody>
          <a:bodyPr lIns="91440" tIns="45720" rIns="91440" bIns="45720" anchor="t">
            <a:no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rgbClr val="00B050"/>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rPr>
              <a:t>: https://github.com/leoncat1/LCat-GITRepository/blob/main/jupyter-labs-webscraping.ipynb</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Content Placeholder 4">
            <a:extLst>
              <a:ext uri="{FF2B5EF4-FFF2-40B4-BE49-F238E27FC236}">
                <a16:creationId xmlns:a16="http://schemas.microsoft.com/office/drawing/2014/main" id="{56B53CD8-A0F5-E94B-CB3B-612885CF4B04}"/>
              </a:ext>
            </a:extLst>
          </p:cNvPr>
          <p:cNvSpPr txBox="1">
            <a:spLocks/>
          </p:cNvSpPr>
          <p:nvPr/>
        </p:nvSpPr>
        <p:spPr>
          <a:xfrm>
            <a:off x="820738" y="1199272"/>
            <a:ext cx="5547710" cy="492136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p:txBody>
      </p:sp>
      <p:sp>
        <p:nvSpPr>
          <p:cNvPr id="7" name="Rectangle 6">
            <a:extLst>
              <a:ext uri="{FF2B5EF4-FFF2-40B4-BE49-F238E27FC236}">
                <a16:creationId xmlns:a16="http://schemas.microsoft.com/office/drawing/2014/main" id="{12184BF1-30D5-BB76-5EB2-50976C91FFE6}"/>
              </a:ext>
            </a:extLst>
          </p:cNvPr>
          <p:cNvSpPr/>
          <p:nvPr/>
        </p:nvSpPr>
        <p:spPr>
          <a:xfrm>
            <a:off x="1141157" y="1496342"/>
            <a:ext cx="4827180" cy="6131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err="1">
                <a:solidFill>
                  <a:schemeClr val="bg1"/>
                </a:solidFill>
                <a:latin typeface="Calibri" panose="020F0502020204030204" pitchFamily="34" charset="0"/>
                <a:ea typeface="Calibri" panose="020F0502020204030204" pitchFamily="34" charset="0"/>
                <a:cs typeface="Calibri" panose="020F0502020204030204" pitchFamily="34" charset="0"/>
              </a:rPr>
              <a:t>requests.get</a:t>
            </a:r>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rPr>
              <a:t>(</a:t>
            </a:r>
            <a:r>
              <a:rPr kumimoji="0" lang="en-US" altLang="en-US" sz="1200" b="0" i="0" u="none" strike="noStrike" cap="none" normalizeH="0" baseline="0" dirty="0">
                <a:ln>
                  <a:noFill/>
                </a:ln>
                <a:solidFill>
                  <a:schemeClr val="bg1"/>
                </a:solidFill>
                <a:effectLst/>
                <a:latin typeface="Calibri" panose="020F0502020204030204" pitchFamily="34" charset="0"/>
                <a:ea typeface="Calibri" panose="020F0502020204030204" pitchFamily="34" charset="0"/>
                <a:cs typeface="Calibri" panose="020F0502020204030204" pitchFamily="34" charset="0"/>
              </a:rPr>
              <a:t>https://en.wikipedia.org/w/index.php?title=List_of_Falcon_9_and_Falcon_Heavy_launches&amp;oldid=1027686922</a:t>
            </a:r>
            <a:r>
              <a:rPr lang="en-US" sz="1200" dirty="0">
                <a:solidFill>
                  <a:schemeClr val="bg1"/>
                </a:solidFill>
                <a:latin typeface="Calibri" panose="020F0502020204030204" pitchFamily="34" charset="0"/>
                <a:ea typeface="Calibri" panose="020F0502020204030204" pitchFamily="34" charset="0"/>
                <a:cs typeface="Calibri" panose="020F0502020204030204" pitchFamily="34" charset="0"/>
              </a:rPr>
              <a:t>)</a:t>
            </a:r>
          </a:p>
        </p:txBody>
      </p:sp>
      <p:sp>
        <p:nvSpPr>
          <p:cNvPr id="8" name="Rectangle 7">
            <a:extLst>
              <a:ext uri="{FF2B5EF4-FFF2-40B4-BE49-F238E27FC236}">
                <a16:creationId xmlns:a16="http://schemas.microsoft.com/office/drawing/2014/main" id="{FF95BB4C-236A-7CAA-1CE1-89EE6BDE63AA}"/>
              </a:ext>
            </a:extLst>
          </p:cNvPr>
          <p:cNvSpPr/>
          <p:nvPr/>
        </p:nvSpPr>
        <p:spPr>
          <a:xfrm>
            <a:off x="1134138" y="2414192"/>
            <a:ext cx="4827180" cy="6131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Use </a:t>
            </a:r>
            <a:r>
              <a:rPr lang="en-US" sz="1200" dirty="0" err="1"/>
              <a:t>BeautifulSoup</a:t>
            </a:r>
            <a:r>
              <a:rPr lang="en-US" sz="1200" dirty="0"/>
              <a:t> to read HTML </a:t>
            </a:r>
          </a:p>
        </p:txBody>
      </p:sp>
      <p:sp>
        <p:nvSpPr>
          <p:cNvPr id="9" name="Rectangle 8">
            <a:extLst>
              <a:ext uri="{FF2B5EF4-FFF2-40B4-BE49-F238E27FC236}">
                <a16:creationId xmlns:a16="http://schemas.microsoft.com/office/drawing/2014/main" id="{D79719AF-15F0-A7F1-5122-7054A294810B}"/>
              </a:ext>
            </a:extLst>
          </p:cNvPr>
          <p:cNvSpPr/>
          <p:nvPr/>
        </p:nvSpPr>
        <p:spPr>
          <a:xfrm>
            <a:off x="1141157" y="3409146"/>
            <a:ext cx="4827180" cy="6131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t>Extract Column Names using </a:t>
            </a:r>
            <a:r>
              <a:rPr lang="en-US" sz="1200" dirty="0" err="1"/>
              <a:t>find_all</a:t>
            </a:r>
            <a:endParaRPr lang="en-US" sz="1200" dirty="0"/>
          </a:p>
        </p:txBody>
      </p:sp>
      <p:sp>
        <p:nvSpPr>
          <p:cNvPr id="10" name="Rectangle 9">
            <a:extLst>
              <a:ext uri="{FF2B5EF4-FFF2-40B4-BE49-F238E27FC236}">
                <a16:creationId xmlns:a16="http://schemas.microsoft.com/office/drawing/2014/main" id="{103EF610-A7B8-94A7-908F-F68F61B9C962}"/>
              </a:ext>
            </a:extLst>
          </p:cNvPr>
          <p:cNvSpPr/>
          <p:nvPr/>
        </p:nvSpPr>
        <p:spPr>
          <a:xfrm>
            <a:off x="1141157" y="4359862"/>
            <a:ext cx="4827180" cy="6131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Read through result set, populating extracted data into Dictionary </a:t>
            </a:r>
          </a:p>
        </p:txBody>
      </p:sp>
      <p:sp>
        <p:nvSpPr>
          <p:cNvPr id="12" name="Rectangle 11">
            <a:extLst>
              <a:ext uri="{FF2B5EF4-FFF2-40B4-BE49-F238E27FC236}">
                <a16:creationId xmlns:a16="http://schemas.microsoft.com/office/drawing/2014/main" id="{B7580547-E1CB-C925-64C7-D3BAB5294FA3}"/>
              </a:ext>
            </a:extLst>
          </p:cNvPr>
          <p:cNvSpPr/>
          <p:nvPr/>
        </p:nvSpPr>
        <p:spPr>
          <a:xfrm>
            <a:off x="1134138" y="5310578"/>
            <a:ext cx="4827180" cy="61314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bg1"/>
                </a:solidFill>
              </a:rPr>
              <a:t>Load Dictionary into Pandas </a:t>
            </a:r>
            <a:r>
              <a:rPr lang="en-US" sz="1200" dirty="0" err="1">
                <a:solidFill>
                  <a:schemeClr val="bg1"/>
                </a:solidFill>
              </a:rPr>
              <a:t>Dataframe</a:t>
            </a:r>
            <a:endParaRPr lang="en-US" sz="1200" dirty="0">
              <a:solidFill>
                <a:schemeClr val="bg1"/>
              </a:solidFill>
            </a:endParaRPr>
          </a:p>
        </p:txBody>
      </p:sp>
      <p:sp>
        <p:nvSpPr>
          <p:cNvPr id="13" name="Arrow: Down 12">
            <a:extLst>
              <a:ext uri="{FF2B5EF4-FFF2-40B4-BE49-F238E27FC236}">
                <a16:creationId xmlns:a16="http://schemas.microsoft.com/office/drawing/2014/main" id="{49BE52C4-3F39-D875-8217-61AC36846CA8}"/>
              </a:ext>
            </a:extLst>
          </p:cNvPr>
          <p:cNvSpPr/>
          <p:nvPr/>
        </p:nvSpPr>
        <p:spPr>
          <a:xfrm>
            <a:off x="3387779" y="2165137"/>
            <a:ext cx="319899" cy="188561"/>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Down 13">
            <a:extLst>
              <a:ext uri="{FF2B5EF4-FFF2-40B4-BE49-F238E27FC236}">
                <a16:creationId xmlns:a16="http://schemas.microsoft.com/office/drawing/2014/main" id="{7D110C53-9AC4-B8A0-E36E-D4F368906116}"/>
              </a:ext>
            </a:extLst>
          </p:cNvPr>
          <p:cNvSpPr/>
          <p:nvPr/>
        </p:nvSpPr>
        <p:spPr>
          <a:xfrm>
            <a:off x="3346313" y="3145348"/>
            <a:ext cx="319899" cy="188561"/>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Down 14">
            <a:extLst>
              <a:ext uri="{FF2B5EF4-FFF2-40B4-BE49-F238E27FC236}">
                <a16:creationId xmlns:a16="http://schemas.microsoft.com/office/drawing/2014/main" id="{966659E6-808E-684A-AABA-4EDCEA3FDA0B}"/>
              </a:ext>
            </a:extLst>
          </p:cNvPr>
          <p:cNvSpPr/>
          <p:nvPr/>
        </p:nvSpPr>
        <p:spPr>
          <a:xfrm>
            <a:off x="3346313" y="4113369"/>
            <a:ext cx="319899" cy="188561"/>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Arrow: Down 15">
            <a:extLst>
              <a:ext uri="{FF2B5EF4-FFF2-40B4-BE49-F238E27FC236}">
                <a16:creationId xmlns:a16="http://schemas.microsoft.com/office/drawing/2014/main" id="{4A9BE063-7F83-B9A7-6516-8A16D4DDD293}"/>
              </a:ext>
            </a:extLst>
          </p:cNvPr>
          <p:cNvSpPr/>
          <p:nvPr/>
        </p:nvSpPr>
        <p:spPr>
          <a:xfrm>
            <a:off x="3346312" y="5032466"/>
            <a:ext cx="319899" cy="188561"/>
          </a:xfrm>
          <a:prstGeom prst="downArrow">
            <a:avLst/>
          </a:prstGeom>
          <a:solidFill>
            <a:srgbClr val="FFFF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3930</TotalTime>
  <Words>1990</Words>
  <Application>Microsoft Office PowerPoint</Application>
  <PresentationFormat>Widescreen</PresentationFormat>
  <Paragraphs>257</Paragraphs>
  <Slides>46</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Leon Catanzariti</cp:lastModifiedBy>
  <cp:revision>199</cp:revision>
  <dcterms:created xsi:type="dcterms:W3CDTF">2021-04-29T18:58:34Z</dcterms:created>
  <dcterms:modified xsi:type="dcterms:W3CDTF">2024-06-20T14:37:05Z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